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4" r:id="rId2"/>
    <p:sldId id="414" r:id="rId3"/>
    <p:sldId id="413" r:id="rId4"/>
    <p:sldId id="412" r:id="rId5"/>
    <p:sldId id="371" r:id="rId6"/>
    <p:sldId id="383" r:id="rId7"/>
    <p:sldId id="384" r:id="rId8"/>
    <p:sldId id="396" r:id="rId9"/>
    <p:sldId id="409" r:id="rId10"/>
    <p:sldId id="411" r:id="rId11"/>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CC"/>
    <a:srgbClr val="5CC727"/>
    <a:srgbClr val="CC0099"/>
    <a:srgbClr val="24CA40"/>
    <a:srgbClr val="8C2FBF"/>
    <a:srgbClr val="B2EEB3"/>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43" autoAdjust="0"/>
    <p:restoredTop sz="93250" autoAdjust="0"/>
  </p:normalViewPr>
  <p:slideViewPr>
    <p:cSldViewPr>
      <p:cViewPr>
        <p:scale>
          <a:sx n="80" d="100"/>
          <a:sy n="80" d="100"/>
        </p:scale>
        <p:origin x="-270" y="-318"/>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51BDF4A-5EF0-4CF4-99EB-64EF48B42143}" type="datetimeFigureOut">
              <a:rPr lang="en-US"/>
              <a:pPr>
                <a:defRPr/>
              </a:pPr>
              <a:t>1/10/2015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2E84761-A03A-4844-B5E3-3EF2F436D4C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F394FB0-D420-4394-8068-5AAFF30D5CAE}" type="datetimeFigureOut">
              <a:rPr lang="en-US"/>
              <a:pPr>
                <a:defRPr/>
              </a:pPr>
              <a:t>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8CB43F-9000-4337-AF27-88938A2D69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638C18-6C39-4507-B76A-0378A8C3D968}" type="datetimeFigureOut">
              <a:rPr lang="en-US"/>
              <a:pPr>
                <a:defRPr/>
              </a:pPr>
              <a:t>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FA734F-EBC2-4DEC-9434-4E3C484322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D6CD23-6EC2-4ABB-9BD9-AC686A261EF1}" type="datetimeFigureOut">
              <a:rPr lang="en-US"/>
              <a:pPr>
                <a:defRPr/>
              </a:pPr>
              <a:t>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5C2C90-D7DB-44D0-8FF7-037DEB0025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B1F0E7-A276-422F-AF28-7609F8E1861B}" type="datetimeFigureOut">
              <a:rPr lang="en-US"/>
              <a:pPr>
                <a:defRPr/>
              </a:pPr>
              <a:t>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41BB51-256C-4AD0-97A3-3DCE460437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4981019-FE66-4892-8AEC-0BD71B3780AE}" type="datetimeFigureOut">
              <a:rPr lang="en-US"/>
              <a:pPr>
                <a:defRPr/>
              </a:pPr>
              <a:t>1/10/2015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B9EC17-1E9E-4BBF-A88E-ADE140ECAE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3FDFA1F-8BE3-4D41-B0E7-2D8FB81C971F}" type="datetimeFigureOut">
              <a:rPr lang="en-US"/>
              <a:pPr>
                <a:defRPr/>
              </a:pPr>
              <a:t>1/10/2015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227349F-6136-4B15-9899-A3162746831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56CC65-E28D-4802-89C8-70D873414687}" type="datetimeFigureOut">
              <a:rPr lang="en-US"/>
              <a:pPr>
                <a:defRPr/>
              </a:pPr>
              <a:t>1/10/2015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A89804-762E-41A7-9FA1-F425ADC4D6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46275F-DAFB-4585-B92C-CF7F5084A3FE}" type="datetimeFigureOut">
              <a:rPr lang="en-US"/>
              <a:pPr>
                <a:defRPr/>
              </a:pPr>
              <a:t>1/10/2015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D59037F-D8AF-40F8-BAD2-3B5554BE28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C7A76-A7F6-4C1D-B1FD-FB43E31899A4}" type="datetimeFigureOut">
              <a:rPr lang="en-US"/>
              <a:pPr>
                <a:defRPr/>
              </a:pPr>
              <a:t>1/10/2015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5EEF117-3486-477B-9224-16BF680A3FF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E3CB20E-8828-412F-96FB-57FF3570AC1C}" type="datetimeFigureOut">
              <a:rPr lang="en-US"/>
              <a:pPr>
                <a:defRPr/>
              </a:pPr>
              <a:t>1/10/2015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EC31C1-8878-4834-AA9B-2165702C96E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D7C0DB-0AE8-4ABC-903C-2308E381A196}" type="datetimeFigureOut">
              <a:rPr lang="en-US"/>
              <a:pPr>
                <a:defRPr/>
              </a:pPr>
              <a:t>1/10/2015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C74938-9E54-48E0-A419-B03955978B9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632AC27-1A4B-4CD1-B516-0D2EC779E695}" type="datetimeFigureOut">
              <a:rPr lang="en-US"/>
              <a:pPr>
                <a:defRPr/>
              </a:pPr>
              <a:t>1/10/2015</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948F7D1-7D97-4B2F-912D-27287B33A8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0"/>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338" name="TextBox 2"/>
          <p:cNvSpPr txBox="1">
            <a:spLocks noChangeArrowheads="1"/>
          </p:cNvSpPr>
          <p:nvPr/>
        </p:nvSpPr>
        <p:spPr bwMode="auto">
          <a:xfrm>
            <a:off x="1371600" y="57150"/>
            <a:ext cx="6934200" cy="519113"/>
          </a:xfrm>
          <a:prstGeom prst="rect">
            <a:avLst/>
          </a:prstGeom>
          <a:noFill/>
          <a:ln w="9525">
            <a:noFill/>
            <a:miter lim="800000"/>
            <a:headEnd/>
            <a:tailEnd/>
          </a:ln>
        </p:spPr>
        <p:txBody>
          <a:bodyPr>
            <a:spAutoFit/>
          </a:bodyPr>
          <a:lstStyle/>
          <a:p>
            <a:pPr algn="ctr"/>
            <a:r>
              <a:rPr lang="en-US" sz="2800" b="1">
                <a:solidFill>
                  <a:srgbClr val="7030A0"/>
                </a:solidFill>
                <a:cs typeface="Arial" charset="0"/>
              </a:rPr>
              <a:t>TRƯỜNG TIỂU HỌC VŨ XUÂN THIỀU</a:t>
            </a:r>
          </a:p>
        </p:txBody>
      </p:sp>
      <p:sp>
        <p:nvSpPr>
          <p:cNvPr id="14339" name="WordArt 26"/>
          <p:cNvSpPr>
            <a:spLocks noChangeArrowheads="1" noChangeShapeType="1" noTextEdit="1"/>
          </p:cNvSpPr>
          <p:nvPr/>
        </p:nvSpPr>
        <p:spPr bwMode="auto">
          <a:xfrm>
            <a:off x="914400" y="1066800"/>
            <a:ext cx="7391400" cy="3619500"/>
          </a:xfrm>
          <a:prstGeom prst="rect">
            <a:avLst/>
          </a:prstGeom>
        </p:spPr>
        <p:txBody>
          <a:bodyPr spcFirstLastPara="1" wrap="none" fromWordArt="1">
            <a:prstTxWarp prst="textArchUp">
              <a:avLst>
                <a:gd name="adj" fmla="val 11003892"/>
              </a:avLst>
            </a:prstTxWarp>
          </a:bodyPr>
          <a:lstStyle/>
          <a:p>
            <a:pPr algn="ctr"/>
            <a:r>
              <a:rPr lang="en-US" sz="6600" b="1" kern="10">
                <a:ln w="9525">
                  <a:solidFill>
                    <a:srgbClr val="000000"/>
                  </a:solidFill>
                  <a:round/>
                  <a:headEnd/>
                  <a:tailEnd/>
                </a:ln>
                <a:solidFill>
                  <a:srgbClr val="FF0000"/>
                </a:solidFill>
                <a:latin typeface="Arial"/>
                <a:cs typeface="Arial"/>
              </a:rPr>
              <a:t>CHÀO MỪNG QUÝ THẦY CÔ VỀ DỰ GIỜ</a:t>
            </a:r>
          </a:p>
        </p:txBody>
      </p:sp>
      <p:sp>
        <p:nvSpPr>
          <p:cNvPr id="14340" name="TextBox 15"/>
          <p:cNvSpPr txBox="1">
            <a:spLocks noChangeArrowheads="1"/>
          </p:cNvSpPr>
          <p:nvPr/>
        </p:nvSpPr>
        <p:spPr bwMode="auto">
          <a:xfrm>
            <a:off x="285750" y="4248150"/>
            <a:ext cx="8648700" cy="519113"/>
          </a:xfrm>
          <a:prstGeom prst="rect">
            <a:avLst/>
          </a:prstGeom>
          <a:noFill/>
          <a:ln w="9525">
            <a:noFill/>
            <a:miter lim="800000"/>
            <a:headEnd/>
            <a:tailEnd/>
          </a:ln>
        </p:spPr>
        <p:txBody>
          <a:bodyPr>
            <a:spAutoFit/>
          </a:bodyPr>
          <a:lstStyle/>
          <a:p>
            <a:pPr algn="ctr"/>
            <a:r>
              <a:rPr lang="en-US" sz="2800" b="1">
                <a:cs typeface="Arial" charset="0"/>
              </a:rPr>
              <a:t>Giáo viên : </a:t>
            </a:r>
            <a:r>
              <a:rPr lang="en-US" sz="2800" b="1">
                <a:solidFill>
                  <a:srgbClr val="FF0000"/>
                </a:solidFill>
                <a:cs typeface="Arial" charset="0"/>
              </a:rPr>
              <a:t>Nguyễn Mai Liên</a:t>
            </a:r>
          </a:p>
        </p:txBody>
      </p:sp>
      <p:sp>
        <p:nvSpPr>
          <p:cNvPr id="23" name="TextBox 22"/>
          <p:cNvSpPr txBox="1"/>
          <p:nvPr/>
        </p:nvSpPr>
        <p:spPr>
          <a:xfrm>
            <a:off x="38100" y="1733550"/>
            <a:ext cx="9144000" cy="1998176"/>
          </a:xfrm>
          <a:prstGeom prst="rect">
            <a:avLst/>
          </a:prstGeom>
          <a:noFill/>
        </p:spPr>
        <p:txBody>
          <a:bodyPr>
            <a:spAutoFit/>
          </a:bodyPr>
          <a:lstStyle/>
          <a:p>
            <a:pPr algn="ctr" fontAlgn="auto">
              <a:lnSpc>
                <a:spcPct val="150000"/>
              </a:lnSpc>
              <a:spcBef>
                <a:spcPts val="0"/>
              </a:spcBef>
              <a:spcAft>
                <a:spcPts val="0"/>
              </a:spcAft>
              <a:defRPr/>
            </a:pPr>
            <a:r>
              <a:rPr lang="en-US" sz="4400" b="1">
                <a:ln>
                  <a:solidFill>
                    <a:sysClr val="windowText" lastClr="000000"/>
                  </a:solidFill>
                </a:ln>
                <a:solidFill>
                  <a:srgbClr val="00B0F0"/>
                </a:solidFill>
                <a:latin typeface="Arial" pitchFamily="34" charset="0"/>
                <a:cs typeface="Arial" pitchFamily="34" charset="0"/>
              </a:rPr>
              <a:t>BÀI GIẢNG </a:t>
            </a:r>
          </a:p>
          <a:p>
            <a:pPr algn="ctr" fontAlgn="auto">
              <a:lnSpc>
                <a:spcPct val="150000"/>
              </a:lnSpc>
              <a:spcBef>
                <a:spcPts val="0"/>
              </a:spcBef>
              <a:spcAft>
                <a:spcPts val="0"/>
              </a:spcAft>
              <a:defRPr/>
            </a:pPr>
            <a:r>
              <a:rPr lang="en-US" sz="4400" b="1">
                <a:ln>
                  <a:solidFill>
                    <a:sysClr val="windowText" lastClr="000000"/>
                  </a:solidFill>
                </a:ln>
                <a:solidFill>
                  <a:srgbClr val="00B0F0"/>
                </a:solidFill>
                <a:latin typeface="Arial" pitchFamily="34" charset="0"/>
                <a:cs typeface="Arial" pitchFamily="34" charset="0"/>
              </a:rPr>
              <a:t>MÔN TẬP LÀM VĂN LỚP BỐN</a:t>
            </a:r>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1506" name="Picture 12" descr="0 (50)"/>
          <p:cNvPicPr>
            <a:picLocks noChangeAspect="1" noChangeArrowheads="1" noCrop="1"/>
          </p:cNvPicPr>
          <p:nvPr/>
        </p:nvPicPr>
        <p:blipFill>
          <a:blip r:embed="rId3"/>
          <a:srcRect/>
          <a:stretch>
            <a:fillRect/>
          </a:stretch>
        </p:blipFill>
        <p:spPr bwMode="auto">
          <a:xfrm>
            <a:off x="993775" y="3906838"/>
            <a:ext cx="400050" cy="334962"/>
          </a:xfrm>
          <a:prstGeom prst="rect">
            <a:avLst/>
          </a:prstGeom>
          <a:noFill/>
          <a:ln w="9525">
            <a:noFill/>
            <a:miter lim="800000"/>
            <a:headEnd/>
            <a:tailEnd/>
          </a:ln>
        </p:spPr>
      </p:pic>
      <p:pic>
        <p:nvPicPr>
          <p:cNvPr id="21507" name="Picture 13" descr="0 (50)"/>
          <p:cNvPicPr>
            <a:picLocks noChangeAspect="1" noChangeArrowheads="1" noCrop="1"/>
          </p:cNvPicPr>
          <p:nvPr/>
        </p:nvPicPr>
        <p:blipFill>
          <a:blip r:embed="rId3"/>
          <a:srcRect/>
          <a:stretch>
            <a:fillRect/>
          </a:stretch>
        </p:blipFill>
        <p:spPr bwMode="auto">
          <a:xfrm>
            <a:off x="8001000" y="4316413"/>
            <a:ext cx="400050" cy="334962"/>
          </a:xfrm>
          <a:prstGeom prst="rect">
            <a:avLst/>
          </a:prstGeom>
          <a:noFill/>
          <a:ln w="9525">
            <a:noFill/>
            <a:miter lim="800000"/>
            <a:headEnd/>
            <a:tailEnd/>
          </a:ln>
        </p:spPr>
      </p:pic>
      <p:sp>
        <p:nvSpPr>
          <p:cNvPr id="21518" name="AutoShape 14"/>
          <p:cNvSpPr>
            <a:spLocks noChangeArrowheads="1"/>
          </p:cNvSpPr>
          <p:nvPr/>
        </p:nvSpPr>
        <p:spPr bwMode="auto">
          <a:xfrm>
            <a:off x="774700" y="2714625"/>
            <a:ext cx="301625" cy="323850"/>
          </a:xfrm>
          <a:prstGeom prst="irregularSeal1">
            <a:avLst/>
          </a:prstGeom>
          <a:gradFill rotWithShape="1">
            <a:gsLst>
              <a:gs pos="0">
                <a:srgbClr val="FF0066"/>
              </a:gs>
              <a:gs pos="100000">
                <a:srgbClr val="FF0000">
                  <a:alpha val="3998"/>
                </a:srgbClr>
              </a:gs>
            </a:gsLst>
            <a:path path="rect">
              <a:fillToRect r="100000" b="10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20" name="AutoShape 16"/>
          <p:cNvSpPr>
            <a:spLocks noChangeArrowheads="1"/>
          </p:cNvSpPr>
          <p:nvPr/>
        </p:nvSpPr>
        <p:spPr bwMode="auto">
          <a:xfrm>
            <a:off x="3608388" y="4532313"/>
            <a:ext cx="407987" cy="404812"/>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22" name="AutoShape 18"/>
          <p:cNvSpPr>
            <a:spLocks noChangeArrowheads="1"/>
          </p:cNvSpPr>
          <p:nvPr/>
        </p:nvSpPr>
        <p:spPr bwMode="auto">
          <a:xfrm>
            <a:off x="1393825" y="2800350"/>
            <a:ext cx="407988" cy="404813"/>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23" name="AutoShape 19"/>
          <p:cNvSpPr>
            <a:spLocks noChangeArrowheads="1"/>
          </p:cNvSpPr>
          <p:nvPr/>
        </p:nvSpPr>
        <p:spPr bwMode="auto">
          <a:xfrm>
            <a:off x="5830888" y="4216400"/>
            <a:ext cx="407987" cy="404813"/>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27" name="AutoShape 23"/>
          <p:cNvSpPr>
            <a:spLocks noChangeArrowheads="1"/>
          </p:cNvSpPr>
          <p:nvPr/>
        </p:nvSpPr>
        <p:spPr bwMode="auto">
          <a:xfrm>
            <a:off x="304800" y="1635125"/>
            <a:ext cx="250825" cy="34290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30" name="AutoShape 26"/>
          <p:cNvSpPr>
            <a:spLocks noChangeArrowheads="1"/>
          </p:cNvSpPr>
          <p:nvPr/>
        </p:nvSpPr>
        <p:spPr bwMode="auto">
          <a:xfrm>
            <a:off x="2536825" y="4070350"/>
            <a:ext cx="252413"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1" name="AutoShape 27"/>
          <p:cNvSpPr>
            <a:spLocks noChangeArrowheads="1"/>
          </p:cNvSpPr>
          <p:nvPr/>
        </p:nvSpPr>
        <p:spPr bwMode="auto">
          <a:xfrm>
            <a:off x="925513" y="1082675"/>
            <a:ext cx="250825"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2" name="AutoShape 28"/>
          <p:cNvSpPr>
            <a:spLocks noChangeArrowheads="1"/>
          </p:cNvSpPr>
          <p:nvPr/>
        </p:nvSpPr>
        <p:spPr bwMode="auto">
          <a:xfrm>
            <a:off x="465138" y="4418013"/>
            <a:ext cx="250825"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3" name="AutoShape 29"/>
          <p:cNvSpPr>
            <a:spLocks noChangeArrowheads="1"/>
          </p:cNvSpPr>
          <p:nvPr/>
        </p:nvSpPr>
        <p:spPr bwMode="auto">
          <a:xfrm>
            <a:off x="5707063" y="2171700"/>
            <a:ext cx="250825"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4" name="AutoShape 30"/>
          <p:cNvSpPr>
            <a:spLocks noChangeArrowheads="1"/>
          </p:cNvSpPr>
          <p:nvPr/>
        </p:nvSpPr>
        <p:spPr bwMode="auto">
          <a:xfrm>
            <a:off x="8042275" y="1778000"/>
            <a:ext cx="317500"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5" name="AutoShape 31"/>
          <p:cNvSpPr>
            <a:spLocks noChangeArrowheads="1"/>
          </p:cNvSpPr>
          <p:nvPr/>
        </p:nvSpPr>
        <p:spPr bwMode="auto">
          <a:xfrm>
            <a:off x="2043113" y="1146175"/>
            <a:ext cx="319087"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7" name="AutoShape 33"/>
          <p:cNvSpPr>
            <a:spLocks noChangeArrowheads="1"/>
          </p:cNvSpPr>
          <p:nvPr/>
        </p:nvSpPr>
        <p:spPr bwMode="auto">
          <a:xfrm>
            <a:off x="1457325" y="1943100"/>
            <a:ext cx="250825"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38" name="AutoShape 34"/>
          <p:cNvSpPr>
            <a:spLocks noChangeArrowheads="1"/>
          </p:cNvSpPr>
          <p:nvPr/>
        </p:nvSpPr>
        <p:spPr bwMode="auto">
          <a:xfrm>
            <a:off x="2798763" y="723900"/>
            <a:ext cx="419100" cy="303213"/>
          </a:xfrm>
          <a:prstGeom prst="star4">
            <a:avLst>
              <a:gd name="adj" fmla="val 12500"/>
            </a:avLst>
          </a:prstGeom>
          <a:solidFill>
            <a:srgbClr val="FF0000"/>
          </a:soli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39" name="AutoShape 35"/>
          <p:cNvSpPr>
            <a:spLocks noChangeArrowheads="1"/>
          </p:cNvSpPr>
          <p:nvPr/>
        </p:nvSpPr>
        <p:spPr bwMode="auto">
          <a:xfrm>
            <a:off x="5832475" y="1311275"/>
            <a:ext cx="419100" cy="303213"/>
          </a:xfrm>
          <a:prstGeom prst="star4">
            <a:avLst>
              <a:gd name="adj" fmla="val 12500"/>
            </a:avLst>
          </a:prstGeom>
          <a:solidFill>
            <a:srgbClr val="FF0000"/>
          </a:soli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41" name="AutoShape 37"/>
          <p:cNvSpPr>
            <a:spLocks noChangeArrowheads="1"/>
          </p:cNvSpPr>
          <p:nvPr/>
        </p:nvSpPr>
        <p:spPr bwMode="auto">
          <a:xfrm>
            <a:off x="1728788" y="384175"/>
            <a:ext cx="314325"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42" name="AutoShape 38"/>
          <p:cNvSpPr>
            <a:spLocks noChangeArrowheads="1"/>
          </p:cNvSpPr>
          <p:nvPr/>
        </p:nvSpPr>
        <p:spPr bwMode="auto">
          <a:xfrm>
            <a:off x="4800600" y="1311275"/>
            <a:ext cx="188913"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44" name="AutoShape 40"/>
          <p:cNvSpPr>
            <a:spLocks noChangeArrowheads="1"/>
          </p:cNvSpPr>
          <p:nvPr/>
        </p:nvSpPr>
        <p:spPr bwMode="auto">
          <a:xfrm>
            <a:off x="3825875" y="438150"/>
            <a:ext cx="190500" cy="28575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p:spPr>
        <p:txBody>
          <a:bodyPr wrap="none" lIns="68580" tIns="34290" rIns="68580" bIns="34290" anchor="ctr"/>
          <a:lstStyle/>
          <a:p>
            <a:endParaRPr lang="vi-VN">
              <a:latin typeface="Times New Roman" pitchFamily="18" charset="0"/>
            </a:endParaRPr>
          </a:p>
        </p:txBody>
      </p:sp>
      <p:sp>
        <p:nvSpPr>
          <p:cNvPr id="21545" name="AutoShape 41"/>
          <p:cNvSpPr>
            <a:spLocks noChangeArrowheads="1"/>
          </p:cNvSpPr>
          <p:nvPr/>
        </p:nvSpPr>
        <p:spPr bwMode="auto">
          <a:xfrm>
            <a:off x="7546975" y="798513"/>
            <a:ext cx="250825"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1547" name="AutoShape 43"/>
          <p:cNvSpPr>
            <a:spLocks noChangeArrowheads="1"/>
          </p:cNvSpPr>
          <p:nvPr/>
        </p:nvSpPr>
        <p:spPr bwMode="auto">
          <a:xfrm>
            <a:off x="7999413" y="2862263"/>
            <a:ext cx="252412"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68580" tIns="34290" rIns="68580" bIns="34290" anchor="ctr"/>
          <a:lstStyle/>
          <a:p>
            <a:pPr fontAlgn="auto">
              <a:spcBef>
                <a:spcPts val="0"/>
              </a:spcBef>
              <a:spcAft>
                <a:spcPts val="0"/>
              </a:spcAft>
              <a:defRPr/>
            </a:pPr>
            <a:endParaRPr lang="en-US">
              <a:latin typeface="Times New Roman" panose="02020603050405020304" pitchFamily="18" charset="0"/>
            </a:endParaRPr>
          </a:p>
        </p:txBody>
      </p:sp>
      <p:sp>
        <p:nvSpPr>
          <p:cNvPr id="28" name="WordArt 3"/>
          <p:cNvSpPr>
            <a:spLocks noChangeArrowheads="1" noChangeShapeType="1" noTextEdit="1"/>
          </p:cNvSpPr>
          <p:nvPr/>
        </p:nvSpPr>
        <p:spPr bwMode="auto">
          <a:xfrm>
            <a:off x="1471613" y="1879600"/>
            <a:ext cx="6200775" cy="2400300"/>
          </a:xfrm>
          <a:prstGeom prst="rect">
            <a:avLst/>
          </a:prstGeom>
        </p:spPr>
        <p:txBody>
          <a:bodyPr wrap="none" fromWordArt="1">
            <a:prstTxWarp prst="textWave1">
              <a:avLst>
                <a:gd name="adj1" fmla="val 13005"/>
                <a:gd name="adj2" fmla="val 0"/>
              </a:avLst>
            </a:prstTxWarp>
          </a:bodyPr>
          <a:lstStyle/>
          <a:p>
            <a:pPr algn="ctr"/>
            <a:r>
              <a:rPr lang="en-US" sz="2700" kern="10">
                <a:ln w="9525">
                  <a:solidFill>
                    <a:srgbClr val="CC99FF"/>
                  </a:solidFill>
                  <a:round/>
                  <a:headEnd/>
                  <a:tailEnd/>
                </a:ln>
                <a:solidFill>
                  <a:srgbClr val="CC0099"/>
                </a:solidFill>
                <a:effectLst>
                  <a:outerShdw dist="53882" dir="2700000" algn="ctr" rotWithShape="0">
                    <a:srgbClr val="9999FF">
                      <a:alpha val="79999"/>
                    </a:srgbClr>
                  </a:outerShdw>
                </a:effectLst>
                <a:latin typeface="Times New Roman"/>
                <a:cs typeface="Times New Roman"/>
              </a:rPr>
              <a:t>KÍNH CHÀO QUÝ THẦY CÔ</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repeatCount="indefinite" fill="hold" nodeType="withEffect">
                                  <p:stCondLst>
                                    <p:cond delay="0"/>
                                  </p:stCondLst>
                                  <p:childTnLst>
                                    <p:set>
                                      <p:cBhvr>
                                        <p:cTn id="6" dur="1" fill="hold">
                                          <p:stCondLst>
                                            <p:cond delay="0"/>
                                          </p:stCondLst>
                                        </p:cTn>
                                        <p:tgtEl>
                                          <p:spTgt spid="21518"/>
                                        </p:tgtEl>
                                        <p:attrNameLst>
                                          <p:attrName>style.visibility</p:attrName>
                                        </p:attrNameLst>
                                      </p:cBhvr>
                                      <p:to>
                                        <p:strVal val="visible"/>
                                      </p:to>
                                    </p:set>
                                    <p:anim calcmode="lin" valueType="num">
                                      <p:cBhvr>
                                        <p:cTn id="7" dur="1000" fill="hold"/>
                                        <p:tgtEl>
                                          <p:spTgt spid="21518"/>
                                        </p:tgtEl>
                                        <p:attrNameLst>
                                          <p:attrName>ppt_w</p:attrName>
                                        </p:attrNameLst>
                                      </p:cBhvr>
                                      <p:tavLst>
                                        <p:tav tm="0">
                                          <p:val>
                                            <p:fltVal val="0"/>
                                          </p:val>
                                        </p:tav>
                                        <p:tav tm="100000">
                                          <p:val>
                                            <p:strVal val="#ppt_w"/>
                                          </p:val>
                                        </p:tav>
                                      </p:tavLst>
                                    </p:anim>
                                    <p:anim calcmode="lin" valueType="num">
                                      <p:cBhvr>
                                        <p:cTn id="8" dur="1000" fill="hold"/>
                                        <p:tgtEl>
                                          <p:spTgt spid="21518"/>
                                        </p:tgtEl>
                                        <p:attrNameLst>
                                          <p:attrName>ppt_h</p:attrName>
                                        </p:attrNameLst>
                                      </p:cBhvr>
                                      <p:tavLst>
                                        <p:tav tm="0">
                                          <p:val>
                                            <p:fltVal val="0"/>
                                          </p:val>
                                        </p:tav>
                                        <p:tav tm="100000">
                                          <p:val>
                                            <p:strVal val="#ppt_h"/>
                                          </p:val>
                                        </p:tav>
                                      </p:tavLst>
                                    </p:anim>
                                    <p:anim calcmode="lin" valueType="num">
                                      <p:cBhvr>
                                        <p:cTn id="9" dur="1000" fill="hold"/>
                                        <p:tgtEl>
                                          <p:spTgt spid="21518"/>
                                        </p:tgtEl>
                                        <p:attrNameLst>
                                          <p:attrName>ppt_x</p:attrName>
                                        </p:attrNameLst>
                                      </p:cBhvr>
                                      <p:tavLst>
                                        <p:tav tm="0">
                                          <p:val>
                                            <p:fltVal val="0.5"/>
                                          </p:val>
                                        </p:tav>
                                        <p:tav tm="100000">
                                          <p:val>
                                            <p:strVal val="#ppt_x"/>
                                          </p:val>
                                        </p:tav>
                                      </p:tavLst>
                                    </p:anim>
                                    <p:anim calcmode="lin" valueType="num">
                                      <p:cBhvr>
                                        <p:cTn id="10" dur="1000" fill="hold"/>
                                        <p:tgtEl>
                                          <p:spTgt spid="21518"/>
                                        </p:tgtEl>
                                        <p:attrNameLst>
                                          <p:attrName>ppt_y</p:attrName>
                                        </p:attrNameLst>
                                      </p:cBhvr>
                                      <p:tavLst>
                                        <p:tav tm="0">
                                          <p:val>
                                            <p:fltVal val="0.5"/>
                                          </p:val>
                                        </p:tav>
                                        <p:tav tm="100000">
                                          <p:val>
                                            <p:strVal val="#ppt_y"/>
                                          </p:val>
                                        </p:tav>
                                      </p:tavLst>
                                    </p:anim>
                                  </p:childTnLst>
                                </p:cTn>
                              </p:par>
                              <p:par>
                                <p:cTn id="11" presetID="23" presetClass="entr" presetSubtype="528" repeatCount="indefinite" fill="hold" nodeType="withEffect">
                                  <p:stCondLst>
                                    <p:cond delay="0"/>
                                  </p:stCondLst>
                                  <p:childTnLst>
                                    <p:set>
                                      <p:cBhvr>
                                        <p:cTn id="12" dur="1" fill="hold">
                                          <p:stCondLst>
                                            <p:cond delay="0"/>
                                          </p:stCondLst>
                                        </p:cTn>
                                        <p:tgtEl>
                                          <p:spTgt spid="21520"/>
                                        </p:tgtEl>
                                        <p:attrNameLst>
                                          <p:attrName>style.visibility</p:attrName>
                                        </p:attrNameLst>
                                      </p:cBhvr>
                                      <p:to>
                                        <p:strVal val="visible"/>
                                      </p:to>
                                    </p:set>
                                    <p:anim calcmode="lin" valueType="num">
                                      <p:cBhvr>
                                        <p:cTn id="13" dur="1000" fill="hold"/>
                                        <p:tgtEl>
                                          <p:spTgt spid="21520"/>
                                        </p:tgtEl>
                                        <p:attrNameLst>
                                          <p:attrName>ppt_w</p:attrName>
                                        </p:attrNameLst>
                                      </p:cBhvr>
                                      <p:tavLst>
                                        <p:tav tm="0">
                                          <p:val>
                                            <p:fltVal val="0"/>
                                          </p:val>
                                        </p:tav>
                                        <p:tav tm="100000">
                                          <p:val>
                                            <p:strVal val="#ppt_w"/>
                                          </p:val>
                                        </p:tav>
                                      </p:tavLst>
                                    </p:anim>
                                    <p:anim calcmode="lin" valueType="num">
                                      <p:cBhvr>
                                        <p:cTn id="14" dur="1000" fill="hold"/>
                                        <p:tgtEl>
                                          <p:spTgt spid="21520"/>
                                        </p:tgtEl>
                                        <p:attrNameLst>
                                          <p:attrName>ppt_h</p:attrName>
                                        </p:attrNameLst>
                                      </p:cBhvr>
                                      <p:tavLst>
                                        <p:tav tm="0">
                                          <p:val>
                                            <p:fltVal val="0"/>
                                          </p:val>
                                        </p:tav>
                                        <p:tav tm="100000">
                                          <p:val>
                                            <p:strVal val="#ppt_h"/>
                                          </p:val>
                                        </p:tav>
                                      </p:tavLst>
                                    </p:anim>
                                    <p:anim calcmode="lin" valueType="num">
                                      <p:cBhvr>
                                        <p:cTn id="15" dur="1000" fill="hold"/>
                                        <p:tgtEl>
                                          <p:spTgt spid="21520"/>
                                        </p:tgtEl>
                                        <p:attrNameLst>
                                          <p:attrName>ppt_x</p:attrName>
                                        </p:attrNameLst>
                                      </p:cBhvr>
                                      <p:tavLst>
                                        <p:tav tm="0">
                                          <p:val>
                                            <p:fltVal val="0.5"/>
                                          </p:val>
                                        </p:tav>
                                        <p:tav tm="100000">
                                          <p:val>
                                            <p:strVal val="#ppt_x"/>
                                          </p:val>
                                        </p:tav>
                                      </p:tavLst>
                                    </p:anim>
                                    <p:anim calcmode="lin" valueType="num">
                                      <p:cBhvr>
                                        <p:cTn id="16" dur="1000" fill="hold"/>
                                        <p:tgtEl>
                                          <p:spTgt spid="21520"/>
                                        </p:tgtEl>
                                        <p:attrNameLst>
                                          <p:attrName>ppt_y</p:attrName>
                                        </p:attrNameLst>
                                      </p:cBhvr>
                                      <p:tavLst>
                                        <p:tav tm="0">
                                          <p:val>
                                            <p:fltVal val="0.5"/>
                                          </p:val>
                                        </p:tav>
                                        <p:tav tm="100000">
                                          <p:val>
                                            <p:strVal val="#ppt_y"/>
                                          </p:val>
                                        </p:tav>
                                      </p:tavLst>
                                    </p:anim>
                                  </p:childTnLst>
                                </p:cTn>
                              </p:par>
                              <p:par>
                                <p:cTn id="17" presetID="23" presetClass="entr" presetSubtype="528" repeatCount="indefinite" fill="hold" nodeType="withEffect">
                                  <p:stCondLst>
                                    <p:cond delay="0"/>
                                  </p:stCondLst>
                                  <p:childTnLst>
                                    <p:set>
                                      <p:cBhvr>
                                        <p:cTn id="18" dur="1" fill="hold">
                                          <p:stCondLst>
                                            <p:cond delay="0"/>
                                          </p:stCondLst>
                                        </p:cTn>
                                        <p:tgtEl>
                                          <p:spTgt spid="21522"/>
                                        </p:tgtEl>
                                        <p:attrNameLst>
                                          <p:attrName>style.visibility</p:attrName>
                                        </p:attrNameLst>
                                      </p:cBhvr>
                                      <p:to>
                                        <p:strVal val="visible"/>
                                      </p:to>
                                    </p:set>
                                    <p:anim calcmode="lin" valueType="num">
                                      <p:cBhvr>
                                        <p:cTn id="19" dur="1000" fill="hold"/>
                                        <p:tgtEl>
                                          <p:spTgt spid="21522"/>
                                        </p:tgtEl>
                                        <p:attrNameLst>
                                          <p:attrName>ppt_w</p:attrName>
                                        </p:attrNameLst>
                                      </p:cBhvr>
                                      <p:tavLst>
                                        <p:tav tm="0">
                                          <p:val>
                                            <p:fltVal val="0"/>
                                          </p:val>
                                        </p:tav>
                                        <p:tav tm="100000">
                                          <p:val>
                                            <p:strVal val="#ppt_w"/>
                                          </p:val>
                                        </p:tav>
                                      </p:tavLst>
                                    </p:anim>
                                    <p:anim calcmode="lin" valueType="num">
                                      <p:cBhvr>
                                        <p:cTn id="20" dur="1000" fill="hold"/>
                                        <p:tgtEl>
                                          <p:spTgt spid="21522"/>
                                        </p:tgtEl>
                                        <p:attrNameLst>
                                          <p:attrName>ppt_h</p:attrName>
                                        </p:attrNameLst>
                                      </p:cBhvr>
                                      <p:tavLst>
                                        <p:tav tm="0">
                                          <p:val>
                                            <p:fltVal val="0"/>
                                          </p:val>
                                        </p:tav>
                                        <p:tav tm="100000">
                                          <p:val>
                                            <p:strVal val="#ppt_h"/>
                                          </p:val>
                                        </p:tav>
                                      </p:tavLst>
                                    </p:anim>
                                    <p:anim calcmode="lin" valueType="num">
                                      <p:cBhvr>
                                        <p:cTn id="21" dur="1000" fill="hold"/>
                                        <p:tgtEl>
                                          <p:spTgt spid="21522"/>
                                        </p:tgtEl>
                                        <p:attrNameLst>
                                          <p:attrName>ppt_x</p:attrName>
                                        </p:attrNameLst>
                                      </p:cBhvr>
                                      <p:tavLst>
                                        <p:tav tm="0">
                                          <p:val>
                                            <p:fltVal val="0.5"/>
                                          </p:val>
                                        </p:tav>
                                        <p:tav tm="100000">
                                          <p:val>
                                            <p:strVal val="#ppt_x"/>
                                          </p:val>
                                        </p:tav>
                                      </p:tavLst>
                                    </p:anim>
                                    <p:anim calcmode="lin" valueType="num">
                                      <p:cBhvr>
                                        <p:cTn id="22" dur="1000" fill="hold"/>
                                        <p:tgtEl>
                                          <p:spTgt spid="21522"/>
                                        </p:tgtEl>
                                        <p:attrNameLst>
                                          <p:attrName>ppt_y</p:attrName>
                                        </p:attrNameLst>
                                      </p:cBhvr>
                                      <p:tavLst>
                                        <p:tav tm="0">
                                          <p:val>
                                            <p:fltVal val="0.5"/>
                                          </p:val>
                                        </p:tav>
                                        <p:tav tm="100000">
                                          <p:val>
                                            <p:strVal val="#ppt_y"/>
                                          </p:val>
                                        </p:tav>
                                      </p:tavLst>
                                    </p:anim>
                                  </p:childTnLst>
                                </p:cTn>
                              </p:par>
                              <p:par>
                                <p:cTn id="23" presetID="23" presetClass="entr" presetSubtype="528" repeatCount="indefinite" fill="hold" nodeType="withEffect">
                                  <p:stCondLst>
                                    <p:cond delay="0"/>
                                  </p:stCondLst>
                                  <p:childTnLst>
                                    <p:set>
                                      <p:cBhvr>
                                        <p:cTn id="24" dur="1" fill="hold">
                                          <p:stCondLst>
                                            <p:cond delay="0"/>
                                          </p:stCondLst>
                                        </p:cTn>
                                        <p:tgtEl>
                                          <p:spTgt spid="21523"/>
                                        </p:tgtEl>
                                        <p:attrNameLst>
                                          <p:attrName>style.visibility</p:attrName>
                                        </p:attrNameLst>
                                      </p:cBhvr>
                                      <p:to>
                                        <p:strVal val="visible"/>
                                      </p:to>
                                    </p:set>
                                    <p:anim calcmode="lin" valueType="num">
                                      <p:cBhvr>
                                        <p:cTn id="25" dur="1000" fill="hold"/>
                                        <p:tgtEl>
                                          <p:spTgt spid="21523"/>
                                        </p:tgtEl>
                                        <p:attrNameLst>
                                          <p:attrName>ppt_w</p:attrName>
                                        </p:attrNameLst>
                                      </p:cBhvr>
                                      <p:tavLst>
                                        <p:tav tm="0">
                                          <p:val>
                                            <p:fltVal val="0"/>
                                          </p:val>
                                        </p:tav>
                                        <p:tav tm="100000">
                                          <p:val>
                                            <p:strVal val="#ppt_w"/>
                                          </p:val>
                                        </p:tav>
                                      </p:tavLst>
                                    </p:anim>
                                    <p:anim calcmode="lin" valueType="num">
                                      <p:cBhvr>
                                        <p:cTn id="26" dur="1000" fill="hold"/>
                                        <p:tgtEl>
                                          <p:spTgt spid="21523"/>
                                        </p:tgtEl>
                                        <p:attrNameLst>
                                          <p:attrName>ppt_h</p:attrName>
                                        </p:attrNameLst>
                                      </p:cBhvr>
                                      <p:tavLst>
                                        <p:tav tm="0">
                                          <p:val>
                                            <p:fltVal val="0"/>
                                          </p:val>
                                        </p:tav>
                                        <p:tav tm="100000">
                                          <p:val>
                                            <p:strVal val="#ppt_h"/>
                                          </p:val>
                                        </p:tav>
                                      </p:tavLst>
                                    </p:anim>
                                    <p:anim calcmode="lin" valueType="num">
                                      <p:cBhvr>
                                        <p:cTn id="27" dur="1000" fill="hold"/>
                                        <p:tgtEl>
                                          <p:spTgt spid="21523"/>
                                        </p:tgtEl>
                                        <p:attrNameLst>
                                          <p:attrName>ppt_x</p:attrName>
                                        </p:attrNameLst>
                                      </p:cBhvr>
                                      <p:tavLst>
                                        <p:tav tm="0">
                                          <p:val>
                                            <p:fltVal val="0.5"/>
                                          </p:val>
                                        </p:tav>
                                        <p:tav tm="100000">
                                          <p:val>
                                            <p:strVal val="#ppt_x"/>
                                          </p:val>
                                        </p:tav>
                                      </p:tavLst>
                                    </p:anim>
                                    <p:anim calcmode="lin" valueType="num">
                                      <p:cBhvr>
                                        <p:cTn id="28" dur="1000" fill="hold"/>
                                        <p:tgtEl>
                                          <p:spTgt spid="21523"/>
                                        </p:tgtEl>
                                        <p:attrNameLst>
                                          <p:attrName>ppt_y</p:attrName>
                                        </p:attrNameLst>
                                      </p:cBhvr>
                                      <p:tavLst>
                                        <p:tav tm="0">
                                          <p:val>
                                            <p:fltVal val="0.5"/>
                                          </p:val>
                                        </p:tav>
                                        <p:tav tm="100000">
                                          <p:val>
                                            <p:strVal val="#ppt_y"/>
                                          </p:val>
                                        </p:tav>
                                      </p:tavLst>
                                    </p:anim>
                                  </p:childTnLst>
                                </p:cTn>
                              </p:par>
                              <p:par>
                                <p:cTn id="29" presetID="23" presetClass="entr" presetSubtype="528" repeatCount="indefinite" fill="hold" nodeType="withEffect">
                                  <p:stCondLst>
                                    <p:cond delay="0"/>
                                  </p:stCondLst>
                                  <p:childTnLst>
                                    <p:set>
                                      <p:cBhvr>
                                        <p:cTn id="30" dur="1" fill="hold">
                                          <p:stCondLst>
                                            <p:cond delay="0"/>
                                          </p:stCondLst>
                                        </p:cTn>
                                        <p:tgtEl>
                                          <p:spTgt spid="21527"/>
                                        </p:tgtEl>
                                        <p:attrNameLst>
                                          <p:attrName>style.visibility</p:attrName>
                                        </p:attrNameLst>
                                      </p:cBhvr>
                                      <p:to>
                                        <p:strVal val="visible"/>
                                      </p:to>
                                    </p:set>
                                    <p:anim calcmode="lin" valueType="num">
                                      <p:cBhvr>
                                        <p:cTn id="31" dur="1000" fill="hold"/>
                                        <p:tgtEl>
                                          <p:spTgt spid="21527"/>
                                        </p:tgtEl>
                                        <p:attrNameLst>
                                          <p:attrName>ppt_w</p:attrName>
                                        </p:attrNameLst>
                                      </p:cBhvr>
                                      <p:tavLst>
                                        <p:tav tm="0">
                                          <p:val>
                                            <p:fltVal val="0"/>
                                          </p:val>
                                        </p:tav>
                                        <p:tav tm="100000">
                                          <p:val>
                                            <p:strVal val="#ppt_w"/>
                                          </p:val>
                                        </p:tav>
                                      </p:tavLst>
                                    </p:anim>
                                    <p:anim calcmode="lin" valueType="num">
                                      <p:cBhvr>
                                        <p:cTn id="32" dur="1000" fill="hold"/>
                                        <p:tgtEl>
                                          <p:spTgt spid="21527"/>
                                        </p:tgtEl>
                                        <p:attrNameLst>
                                          <p:attrName>ppt_h</p:attrName>
                                        </p:attrNameLst>
                                      </p:cBhvr>
                                      <p:tavLst>
                                        <p:tav tm="0">
                                          <p:val>
                                            <p:fltVal val="0"/>
                                          </p:val>
                                        </p:tav>
                                        <p:tav tm="100000">
                                          <p:val>
                                            <p:strVal val="#ppt_h"/>
                                          </p:val>
                                        </p:tav>
                                      </p:tavLst>
                                    </p:anim>
                                    <p:anim calcmode="lin" valueType="num">
                                      <p:cBhvr>
                                        <p:cTn id="33" dur="1000" fill="hold"/>
                                        <p:tgtEl>
                                          <p:spTgt spid="21527"/>
                                        </p:tgtEl>
                                        <p:attrNameLst>
                                          <p:attrName>ppt_x</p:attrName>
                                        </p:attrNameLst>
                                      </p:cBhvr>
                                      <p:tavLst>
                                        <p:tav tm="0">
                                          <p:val>
                                            <p:fltVal val="0.5"/>
                                          </p:val>
                                        </p:tav>
                                        <p:tav tm="100000">
                                          <p:val>
                                            <p:strVal val="#ppt_x"/>
                                          </p:val>
                                        </p:tav>
                                      </p:tavLst>
                                    </p:anim>
                                    <p:anim calcmode="lin" valueType="num">
                                      <p:cBhvr>
                                        <p:cTn id="34" dur="1000" fill="hold"/>
                                        <p:tgtEl>
                                          <p:spTgt spid="21527"/>
                                        </p:tgtEl>
                                        <p:attrNameLst>
                                          <p:attrName>ppt_y</p:attrName>
                                        </p:attrNameLst>
                                      </p:cBhvr>
                                      <p:tavLst>
                                        <p:tav tm="0">
                                          <p:val>
                                            <p:fltVal val="0.5"/>
                                          </p:val>
                                        </p:tav>
                                        <p:tav tm="100000">
                                          <p:val>
                                            <p:strVal val="#ppt_y"/>
                                          </p:val>
                                        </p:tav>
                                      </p:tavLst>
                                    </p:anim>
                                  </p:childTnLst>
                                </p:cTn>
                              </p:par>
                              <p:par>
                                <p:cTn id="35" presetID="23" presetClass="entr" presetSubtype="528" repeatCount="indefinite" fill="hold" nodeType="withEffect">
                                  <p:stCondLst>
                                    <p:cond delay="1500"/>
                                  </p:stCondLst>
                                  <p:childTnLst>
                                    <p:set>
                                      <p:cBhvr>
                                        <p:cTn id="36" dur="1" fill="hold">
                                          <p:stCondLst>
                                            <p:cond delay="0"/>
                                          </p:stCondLst>
                                        </p:cTn>
                                        <p:tgtEl>
                                          <p:spTgt spid="21530"/>
                                        </p:tgtEl>
                                        <p:attrNameLst>
                                          <p:attrName>style.visibility</p:attrName>
                                        </p:attrNameLst>
                                      </p:cBhvr>
                                      <p:to>
                                        <p:strVal val="visible"/>
                                      </p:to>
                                    </p:set>
                                    <p:anim calcmode="lin" valueType="num">
                                      <p:cBhvr>
                                        <p:cTn id="37" dur="1000" fill="hold"/>
                                        <p:tgtEl>
                                          <p:spTgt spid="21530"/>
                                        </p:tgtEl>
                                        <p:attrNameLst>
                                          <p:attrName>ppt_w</p:attrName>
                                        </p:attrNameLst>
                                      </p:cBhvr>
                                      <p:tavLst>
                                        <p:tav tm="0">
                                          <p:val>
                                            <p:fltVal val="0"/>
                                          </p:val>
                                        </p:tav>
                                        <p:tav tm="100000">
                                          <p:val>
                                            <p:strVal val="#ppt_w"/>
                                          </p:val>
                                        </p:tav>
                                      </p:tavLst>
                                    </p:anim>
                                    <p:anim calcmode="lin" valueType="num">
                                      <p:cBhvr>
                                        <p:cTn id="38" dur="1000" fill="hold"/>
                                        <p:tgtEl>
                                          <p:spTgt spid="21530"/>
                                        </p:tgtEl>
                                        <p:attrNameLst>
                                          <p:attrName>ppt_h</p:attrName>
                                        </p:attrNameLst>
                                      </p:cBhvr>
                                      <p:tavLst>
                                        <p:tav tm="0">
                                          <p:val>
                                            <p:fltVal val="0"/>
                                          </p:val>
                                        </p:tav>
                                        <p:tav tm="100000">
                                          <p:val>
                                            <p:strVal val="#ppt_h"/>
                                          </p:val>
                                        </p:tav>
                                      </p:tavLst>
                                    </p:anim>
                                    <p:anim calcmode="lin" valueType="num">
                                      <p:cBhvr>
                                        <p:cTn id="39" dur="1000" fill="hold"/>
                                        <p:tgtEl>
                                          <p:spTgt spid="21530"/>
                                        </p:tgtEl>
                                        <p:attrNameLst>
                                          <p:attrName>ppt_x</p:attrName>
                                        </p:attrNameLst>
                                      </p:cBhvr>
                                      <p:tavLst>
                                        <p:tav tm="0">
                                          <p:val>
                                            <p:fltVal val="0.5"/>
                                          </p:val>
                                        </p:tav>
                                        <p:tav tm="100000">
                                          <p:val>
                                            <p:strVal val="#ppt_x"/>
                                          </p:val>
                                        </p:tav>
                                      </p:tavLst>
                                    </p:anim>
                                    <p:anim calcmode="lin" valueType="num">
                                      <p:cBhvr>
                                        <p:cTn id="40" dur="1000" fill="hold"/>
                                        <p:tgtEl>
                                          <p:spTgt spid="21530"/>
                                        </p:tgtEl>
                                        <p:attrNameLst>
                                          <p:attrName>ppt_y</p:attrName>
                                        </p:attrNameLst>
                                      </p:cBhvr>
                                      <p:tavLst>
                                        <p:tav tm="0">
                                          <p:val>
                                            <p:fltVal val="0.5"/>
                                          </p:val>
                                        </p:tav>
                                        <p:tav tm="100000">
                                          <p:val>
                                            <p:strVal val="#ppt_y"/>
                                          </p:val>
                                        </p:tav>
                                      </p:tavLst>
                                    </p:anim>
                                  </p:childTnLst>
                                </p:cTn>
                              </p:par>
                              <p:par>
                                <p:cTn id="41" presetID="23" presetClass="entr" presetSubtype="528" repeatCount="indefinite" fill="hold" nodeType="withEffect">
                                  <p:stCondLst>
                                    <p:cond delay="1500"/>
                                  </p:stCondLst>
                                  <p:childTnLst>
                                    <p:set>
                                      <p:cBhvr>
                                        <p:cTn id="42" dur="1" fill="hold">
                                          <p:stCondLst>
                                            <p:cond delay="0"/>
                                          </p:stCondLst>
                                        </p:cTn>
                                        <p:tgtEl>
                                          <p:spTgt spid="21531"/>
                                        </p:tgtEl>
                                        <p:attrNameLst>
                                          <p:attrName>style.visibility</p:attrName>
                                        </p:attrNameLst>
                                      </p:cBhvr>
                                      <p:to>
                                        <p:strVal val="visible"/>
                                      </p:to>
                                    </p:set>
                                    <p:anim calcmode="lin" valueType="num">
                                      <p:cBhvr>
                                        <p:cTn id="43" dur="1000" fill="hold"/>
                                        <p:tgtEl>
                                          <p:spTgt spid="21531"/>
                                        </p:tgtEl>
                                        <p:attrNameLst>
                                          <p:attrName>ppt_w</p:attrName>
                                        </p:attrNameLst>
                                      </p:cBhvr>
                                      <p:tavLst>
                                        <p:tav tm="0">
                                          <p:val>
                                            <p:fltVal val="0"/>
                                          </p:val>
                                        </p:tav>
                                        <p:tav tm="100000">
                                          <p:val>
                                            <p:strVal val="#ppt_w"/>
                                          </p:val>
                                        </p:tav>
                                      </p:tavLst>
                                    </p:anim>
                                    <p:anim calcmode="lin" valueType="num">
                                      <p:cBhvr>
                                        <p:cTn id="44" dur="1000" fill="hold"/>
                                        <p:tgtEl>
                                          <p:spTgt spid="21531"/>
                                        </p:tgtEl>
                                        <p:attrNameLst>
                                          <p:attrName>ppt_h</p:attrName>
                                        </p:attrNameLst>
                                      </p:cBhvr>
                                      <p:tavLst>
                                        <p:tav tm="0">
                                          <p:val>
                                            <p:fltVal val="0"/>
                                          </p:val>
                                        </p:tav>
                                        <p:tav tm="100000">
                                          <p:val>
                                            <p:strVal val="#ppt_h"/>
                                          </p:val>
                                        </p:tav>
                                      </p:tavLst>
                                    </p:anim>
                                    <p:anim calcmode="lin" valueType="num">
                                      <p:cBhvr>
                                        <p:cTn id="45" dur="1000" fill="hold"/>
                                        <p:tgtEl>
                                          <p:spTgt spid="21531"/>
                                        </p:tgtEl>
                                        <p:attrNameLst>
                                          <p:attrName>ppt_x</p:attrName>
                                        </p:attrNameLst>
                                      </p:cBhvr>
                                      <p:tavLst>
                                        <p:tav tm="0">
                                          <p:val>
                                            <p:fltVal val="0.5"/>
                                          </p:val>
                                        </p:tav>
                                        <p:tav tm="100000">
                                          <p:val>
                                            <p:strVal val="#ppt_x"/>
                                          </p:val>
                                        </p:tav>
                                      </p:tavLst>
                                    </p:anim>
                                    <p:anim calcmode="lin" valueType="num">
                                      <p:cBhvr>
                                        <p:cTn id="46" dur="1000" fill="hold"/>
                                        <p:tgtEl>
                                          <p:spTgt spid="21531"/>
                                        </p:tgtEl>
                                        <p:attrNameLst>
                                          <p:attrName>ppt_y</p:attrName>
                                        </p:attrNameLst>
                                      </p:cBhvr>
                                      <p:tavLst>
                                        <p:tav tm="0">
                                          <p:val>
                                            <p:fltVal val="0.5"/>
                                          </p:val>
                                        </p:tav>
                                        <p:tav tm="100000">
                                          <p:val>
                                            <p:strVal val="#ppt_y"/>
                                          </p:val>
                                        </p:tav>
                                      </p:tavLst>
                                    </p:anim>
                                  </p:childTnLst>
                                </p:cTn>
                              </p:par>
                              <p:par>
                                <p:cTn id="47" presetID="23" presetClass="entr" presetSubtype="528" repeatCount="indefinite" fill="hold" nodeType="withEffect">
                                  <p:stCondLst>
                                    <p:cond delay="1500"/>
                                  </p:stCondLst>
                                  <p:childTnLst>
                                    <p:set>
                                      <p:cBhvr>
                                        <p:cTn id="48" dur="1" fill="hold">
                                          <p:stCondLst>
                                            <p:cond delay="0"/>
                                          </p:stCondLst>
                                        </p:cTn>
                                        <p:tgtEl>
                                          <p:spTgt spid="21532"/>
                                        </p:tgtEl>
                                        <p:attrNameLst>
                                          <p:attrName>style.visibility</p:attrName>
                                        </p:attrNameLst>
                                      </p:cBhvr>
                                      <p:to>
                                        <p:strVal val="visible"/>
                                      </p:to>
                                    </p:set>
                                    <p:anim calcmode="lin" valueType="num">
                                      <p:cBhvr>
                                        <p:cTn id="49" dur="1000" fill="hold"/>
                                        <p:tgtEl>
                                          <p:spTgt spid="21532"/>
                                        </p:tgtEl>
                                        <p:attrNameLst>
                                          <p:attrName>ppt_w</p:attrName>
                                        </p:attrNameLst>
                                      </p:cBhvr>
                                      <p:tavLst>
                                        <p:tav tm="0">
                                          <p:val>
                                            <p:fltVal val="0"/>
                                          </p:val>
                                        </p:tav>
                                        <p:tav tm="100000">
                                          <p:val>
                                            <p:strVal val="#ppt_w"/>
                                          </p:val>
                                        </p:tav>
                                      </p:tavLst>
                                    </p:anim>
                                    <p:anim calcmode="lin" valueType="num">
                                      <p:cBhvr>
                                        <p:cTn id="50" dur="1000" fill="hold"/>
                                        <p:tgtEl>
                                          <p:spTgt spid="21532"/>
                                        </p:tgtEl>
                                        <p:attrNameLst>
                                          <p:attrName>ppt_h</p:attrName>
                                        </p:attrNameLst>
                                      </p:cBhvr>
                                      <p:tavLst>
                                        <p:tav tm="0">
                                          <p:val>
                                            <p:fltVal val="0"/>
                                          </p:val>
                                        </p:tav>
                                        <p:tav tm="100000">
                                          <p:val>
                                            <p:strVal val="#ppt_h"/>
                                          </p:val>
                                        </p:tav>
                                      </p:tavLst>
                                    </p:anim>
                                    <p:anim calcmode="lin" valueType="num">
                                      <p:cBhvr>
                                        <p:cTn id="51" dur="1000" fill="hold"/>
                                        <p:tgtEl>
                                          <p:spTgt spid="21532"/>
                                        </p:tgtEl>
                                        <p:attrNameLst>
                                          <p:attrName>ppt_x</p:attrName>
                                        </p:attrNameLst>
                                      </p:cBhvr>
                                      <p:tavLst>
                                        <p:tav tm="0">
                                          <p:val>
                                            <p:fltVal val="0.5"/>
                                          </p:val>
                                        </p:tav>
                                        <p:tav tm="100000">
                                          <p:val>
                                            <p:strVal val="#ppt_x"/>
                                          </p:val>
                                        </p:tav>
                                      </p:tavLst>
                                    </p:anim>
                                    <p:anim calcmode="lin" valueType="num">
                                      <p:cBhvr>
                                        <p:cTn id="52" dur="1000" fill="hold"/>
                                        <p:tgtEl>
                                          <p:spTgt spid="21532"/>
                                        </p:tgtEl>
                                        <p:attrNameLst>
                                          <p:attrName>ppt_y</p:attrName>
                                        </p:attrNameLst>
                                      </p:cBhvr>
                                      <p:tavLst>
                                        <p:tav tm="0">
                                          <p:val>
                                            <p:fltVal val="0.5"/>
                                          </p:val>
                                        </p:tav>
                                        <p:tav tm="100000">
                                          <p:val>
                                            <p:strVal val="#ppt_y"/>
                                          </p:val>
                                        </p:tav>
                                      </p:tavLst>
                                    </p:anim>
                                  </p:childTnLst>
                                </p:cTn>
                              </p:par>
                              <p:par>
                                <p:cTn id="53" presetID="23" presetClass="entr" presetSubtype="528" repeatCount="indefinite" fill="hold" nodeType="withEffect">
                                  <p:stCondLst>
                                    <p:cond delay="1500"/>
                                  </p:stCondLst>
                                  <p:childTnLst>
                                    <p:set>
                                      <p:cBhvr>
                                        <p:cTn id="54" dur="1" fill="hold">
                                          <p:stCondLst>
                                            <p:cond delay="0"/>
                                          </p:stCondLst>
                                        </p:cTn>
                                        <p:tgtEl>
                                          <p:spTgt spid="21533"/>
                                        </p:tgtEl>
                                        <p:attrNameLst>
                                          <p:attrName>style.visibility</p:attrName>
                                        </p:attrNameLst>
                                      </p:cBhvr>
                                      <p:to>
                                        <p:strVal val="visible"/>
                                      </p:to>
                                    </p:set>
                                    <p:anim calcmode="lin" valueType="num">
                                      <p:cBhvr>
                                        <p:cTn id="55" dur="1000" fill="hold"/>
                                        <p:tgtEl>
                                          <p:spTgt spid="21533"/>
                                        </p:tgtEl>
                                        <p:attrNameLst>
                                          <p:attrName>ppt_w</p:attrName>
                                        </p:attrNameLst>
                                      </p:cBhvr>
                                      <p:tavLst>
                                        <p:tav tm="0">
                                          <p:val>
                                            <p:fltVal val="0"/>
                                          </p:val>
                                        </p:tav>
                                        <p:tav tm="100000">
                                          <p:val>
                                            <p:strVal val="#ppt_w"/>
                                          </p:val>
                                        </p:tav>
                                      </p:tavLst>
                                    </p:anim>
                                    <p:anim calcmode="lin" valueType="num">
                                      <p:cBhvr>
                                        <p:cTn id="56" dur="1000" fill="hold"/>
                                        <p:tgtEl>
                                          <p:spTgt spid="21533"/>
                                        </p:tgtEl>
                                        <p:attrNameLst>
                                          <p:attrName>ppt_h</p:attrName>
                                        </p:attrNameLst>
                                      </p:cBhvr>
                                      <p:tavLst>
                                        <p:tav tm="0">
                                          <p:val>
                                            <p:fltVal val="0"/>
                                          </p:val>
                                        </p:tav>
                                        <p:tav tm="100000">
                                          <p:val>
                                            <p:strVal val="#ppt_h"/>
                                          </p:val>
                                        </p:tav>
                                      </p:tavLst>
                                    </p:anim>
                                    <p:anim calcmode="lin" valueType="num">
                                      <p:cBhvr>
                                        <p:cTn id="57" dur="1000" fill="hold"/>
                                        <p:tgtEl>
                                          <p:spTgt spid="21533"/>
                                        </p:tgtEl>
                                        <p:attrNameLst>
                                          <p:attrName>ppt_x</p:attrName>
                                        </p:attrNameLst>
                                      </p:cBhvr>
                                      <p:tavLst>
                                        <p:tav tm="0">
                                          <p:val>
                                            <p:fltVal val="0.5"/>
                                          </p:val>
                                        </p:tav>
                                        <p:tav tm="100000">
                                          <p:val>
                                            <p:strVal val="#ppt_x"/>
                                          </p:val>
                                        </p:tav>
                                      </p:tavLst>
                                    </p:anim>
                                    <p:anim calcmode="lin" valueType="num">
                                      <p:cBhvr>
                                        <p:cTn id="58" dur="1000" fill="hold"/>
                                        <p:tgtEl>
                                          <p:spTgt spid="21533"/>
                                        </p:tgtEl>
                                        <p:attrNameLst>
                                          <p:attrName>ppt_y</p:attrName>
                                        </p:attrNameLst>
                                      </p:cBhvr>
                                      <p:tavLst>
                                        <p:tav tm="0">
                                          <p:val>
                                            <p:fltVal val="0.5"/>
                                          </p:val>
                                        </p:tav>
                                        <p:tav tm="100000">
                                          <p:val>
                                            <p:strVal val="#ppt_y"/>
                                          </p:val>
                                        </p:tav>
                                      </p:tavLst>
                                    </p:anim>
                                  </p:childTnLst>
                                </p:cTn>
                              </p:par>
                              <p:par>
                                <p:cTn id="59" presetID="23" presetClass="entr" presetSubtype="528" repeatCount="indefinite" fill="hold" nodeType="withEffect">
                                  <p:stCondLst>
                                    <p:cond delay="0"/>
                                  </p:stCondLst>
                                  <p:childTnLst>
                                    <p:set>
                                      <p:cBhvr>
                                        <p:cTn id="60" dur="1" fill="hold">
                                          <p:stCondLst>
                                            <p:cond delay="0"/>
                                          </p:stCondLst>
                                        </p:cTn>
                                        <p:tgtEl>
                                          <p:spTgt spid="21534"/>
                                        </p:tgtEl>
                                        <p:attrNameLst>
                                          <p:attrName>style.visibility</p:attrName>
                                        </p:attrNameLst>
                                      </p:cBhvr>
                                      <p:to>
                                        <p:strVal val="visible"/>
                                      </p:to>
                                    </p:set>
                                    <p:anim calcmode="lin" valueType="num">
                                      <p:cBhvr>
                                        <p:cTn id="61" dur="1000" fill="hold"/>
                                        <p:tgtEl>
                                          <p:spTgt spid="21534"/>
                                        </p:tgtEl>
                                        <p:attrNameLst>
                                          <p:attrName>ppt_w</p:attrName>
                                        </p:attrNameLst>
                                      </p:cBhvr>
                                      <p:tavLst>
                                        <p:tav tm="0">
                                          <p:val>
                                            <p:fltVal val="0"/>
                                          </p:val>
                                        </p:tav>
                                        <p:tav tm="100000">
                                          <p:val>
                                            <p:strVal val="#ppt_w"/>
                                          </p:val>
                                        </p:tav>
                                      </p:tavLst>
                                    </p:anim>
                                    <p:anim calcmode="lin" valueType="num">
                                      <p:cBhvr>
                                        <p:cTn id="62" dur="1000" fill="hold"/>
                                        <p:tgtEl>
                                          <p:spTgt spid="21534"/>
                                        </p:tgtEl>
                                        <p:attrNameLst>
                                          <p:attrName>ppt_h</p:attrName>
                                        </p:attrNameLst>
                                      </p:cBhvr>
                                      <p:tavLst>
                                        <p:tav tm="0">
                                          <p:val>
                                            <p:fltVal val="0"/>
                                          </p:val>
                                        </p:tav>
                                        <p:tav tm="100000">
                                          <p:val>
                                            <p:strVal val="#ppt_h"/>
                                          </p:val>
                                        </p:tav>
                                      </p:tavLst>
                                    </p:anim>
                                    <p:anim calcmode="lin" valueType="num">
                                      <p:cBhvr>
                                        <p:cTn id="63" dur="1000" fill="hold"/>
                                        <p:tgtEl>
                                          <p:spTgt spid="21534"/>
                                        </p:tgtEl>
                                        <p:attrNameLst>
                                          <p:attrName>ppt_x</p:attrName>
                                        </p:attrNameLst>
                                      </p:cBhvr>
                                      <p:tavLst>
                                        <p:tav tm="0">
                                          <p:val>
                                            <p:fltVal val="0.5"/>
                                          </p:val>
                                        </p:tav>
                                        <p:tav tm="100000">
                                          <p:val>
                                            <p:strVal val="#ppt_x"/>
                                          </p:val>
                                        </p:tav>
                                      </p:tavLst>
                                    </p:anim>
                                    <p:anim calcmode="lin" valueType="num">
                                      <p:cBhvr>
                                        <p:cTn id="64" dur="1000" fill="hold"/>
                                        <p:tgtEl>
                                          <p:spTgt spid="21534"/>
                                        </p:tgtEl>
                                        <p:attrNameLst>
                                          <p:attrName>ppt_y</p:attrName>
                                        </p:attrNameLst>
                                      </p:cBhvr>
                                      <p:tavLst>
                                        <p:tav tm="0">
                                          <p:val>
                                            <p:fltVal val="0.5"/>
                                          </p:val>
                                        </p:tav>
                                        <p:tav tm="100000">
                                          <p:val>
                                            <p:strVal val="#ppt_y"/>
                                          </p:val>
                                        </p:tav>
                                      </p:tavLst>
                                    </p:anim>
                                  </p:childTnLst>
                                </p:cTn>
                              </p:par>
                              <p:par>
                                <p:cTn id="65" presetID="23" presetClass="entr" presetSubtype="528" repeatCount="indefinite" fill="hold" nodeType="withEffect">
                                  <p:stCondLst>
                                    <p:cond delay="0"/>
                                  </p:stCondLst>
                                  <p:childTnLst>
                                    <p:set>
                                      <p:cBhvr>
                                        <p:cTn id="66" dur="1" fill="hold">
                                          <p:stCondLst>
                                            <p:cond delay="0"/>
                                          </p:stCondLst>
                                        </p:cTn>
                                        <p:tgtEl>
                                          <p:spTgt spid="21535"/>
                                        </p:tgtEl>
                                        <p:attrNameLst>
                                          <p:attrName>style.visibility</p:attrName>
                                        </p:attrNameLst>
                                      </p:cBhvr>
                                      <p:to>
                                        <p:strVal val="visible"/>
                                      </p:to>
                                    </p:set>
                                    <p:anim calcmode="lin" valueType="num">
                                      <p:cBhvr>
                                        <p:cTn id="67" dur="1000" fill="hold"/>
                                        <p:tgtEl>
                                          <p:spTgt spid="21535"/>
                                        </p:tgtEl>
                                        <p:attrNameLst>
                                          <p:attrName>ppt_w</p:attrName>
                                        </p:attrNameLst>
                                      </p:cBhvr>
                                      <p:tavLst>
                                        <p:tav tm="0">
                                          <p:val>
                                            <p:fltVal val="0"/>
                                          </p:val>
                                        </p:tav>
                                        <p:tav tm="100000">
                                          <p:val>
                                            <p:strVal val="#ppt_w"/>
                                          </p:val>
                                        </p:tav>
                                      </p:tavLst>
                                    </p:anim>
                                    <p:anim calcmode="lin" valueType="num">
                                      <p:cBhvr>
                                        <p:cTn id="68" dur="1000" fill="hold"/>
                                        <p:tgtEl>
                                          <p:spTgt spid="21535"/>
                                        </p:tgtEl>
                                        <p:attrNameLst>
                                          <p:attrName>ppt_h</p:attrName>
                                        </p:attrNameLst>
                                      </p:cBhvr>
                                      <p:tavLst>
                                        <p:tav tm="0">
                                          <p:val>
                                            <p:fltVal val="0"/>
                                          </p:val>
                                        </p:tav>
                                        <p:tav tm="100000">
                                          <p:val>
                                            <p:strVal val="#ppt_h"/>
                                          </p:val>
                                        </p:tav>
                                      </p:tavLst>
                                    </p:anim>
                                    <p:anim calcmode="lin" valueType="num">
                                      <p:cBhvr>
                                        <p:cTn id="69" dur="1000" fill="hold"/>
                                        <p:tgtEl>
                                          <p:spTgt spid="21535"/>
                                        </p:tgtEl>
                                        <p:attrNameLst>
                                          <p:attrName>ppt_x</p:attrName>
                                        </p:attrNameLst>
                                      </p:cBhvr>
                                      <p:tavLst>
                                        <p:tav tm="0">
                                          <p:val>
                                            <p:fltVal val="0.5"/>
                                          </p:val>
                                        </p:tav>
                                        <p:tav tm="100000">
                                          <p:val>
                                            <p:strVal val="#ppt_x"/>
                                          </p:val>
                                        </p:tav>
                                      </p:tavLst>
                                    </p:anim>
                                    <p:anim calcmode="lin" valueType="num">
                                      <p:cBhvr>
                                        <p:cTn id="70" dur="1000" fill="hold"/>
                                        <p:tgtEl>
                                          <p:spTgt spid="21535"/>
                                        </p:tgtEl>
                                        <p:attrNameLst>
                                          <p:attrName>ppt_y</p:attrName>
                                        </p:attrNameLst>
                                      </p:cBhvr>
                                      <p:tavLst>
                                        <p:tav tm="0">
                                          <p:val>
                                            <p:fltVal val="0.5"/>
                                          </p:val>
                                        </p:tav>
                                        <p:tav tm="100000">
                                          <p:val>
                                            <p:strVal val="#ppt_y"/>
                                          </p:val>
                                        </p:tav>
                                      </p:tavLst>
                                    </p:anim>
                                  </p:childTnLst>
                                </p:cTn>
                              </p:par>
                              <p:par>
                                <p:cTn id="71" presetID="23" presetClass="entr" presetSubtype="528" repeatCount="indefinite" fill="hold" nodeType="withEffect">
                                  <p:stCondLst>
                                    <p:cond delay="1500"/>
                                  </p:stCondLst>
                                  <p:childTnLst>
                                    <p:set>
                                      <p:cBhvr>
                                        <p:cTn id="72" dur="1" fill="hold">
                                          <p:stCondLst>
                                            <p:cond delay="0"/>
                                          </p:stCondLst>
                                        </p:cTn>
                                        <p:tgtEl>
                                          <p:spTgt spid="21537"/>
                                        </p:tgtEl>
                                        <p:attrNameLst>
                                          <p:attrName>style.visibility</p:attrName>
                                        </p:attrNameLst>
                                      </p:cBhvr>
                                      <p:to>
                                        <p:strVal val="visible"/>
                                      </p:to>
                                    </p:set>
                                    <p:anim calcmode="lin" valueType="num">
                                      <p:cBhvr>
                                        <p:cTn id="73" dur="1000" fill="hold"/>
                                        <p:tgtEl>
                                          <p:spTgt spid="21537"/>
                                        </p:tgtEl>
                                        <p:attrNameLst>
                                          <p:attrName>ppt_w</p:attrName>
                                        </p:attrNameLst>
                                      </p:cBhvr>
                                      <p:tavLst>
                                        <p:tav tm="0">
                                          <p:val>
                                            <p:fltVal val="0"/>
                                          </p:val>
                                        </p:tav>
                                        <p:tav tm="100000">
                                          <p:val>
                                            <p:strVal val="#ppt_w"/>
                                          </p:val>
                                        </p:tav>
                                      </p:tavLst>
                                    </p:anim>
                                    <p:anim calcmode="lin" valueType="num">
                                      <p:cBhvr>
                                        <p:cTn id="74" dur="1000" fill="hold"/>
                                        <p:tgtEl>
                                          <p:spTgt spid="21537"/>
                                        </p:tgtEl>
                                        <p:attrNameLst>
                                          <p:attrName>ppt_h</p:attrName>
                                        </p:attrNameLst>
                                      </p:cBhvr>
                                      <p:tavLst>
                                        <p:tav tm="0">
                                          <p:val>
                                            <p:fltVal val="0"/>
                                          </p:val>
                                        </p:tav>
                                        <p:tav tm="100000">
                                          <p:val>
                                            <p:strVal val="#ppt_h"/>
                                          </p:val>
                                        </p:tav>
                                      </p:tavLst>
                                    </p:anim>
                                    <p:anim calcmode="lin" valueType="num">
                                      <p:cBhvr>
                                        <p:cTn id="75" dur="1000" fill="hold"/>
                                        <p:tgtEl>
                                          <p:spTgt spid="21537"/>
                                        </p:tgtEl>
                                        <p:attrNameLst>
                                          <p:attrName>ppt_x</p:attrName>
                                        </p:attrNameLst>
                                      </p:cBhvr>
                                      <p:tavLst>
                                        <p:tav tm="0">
                                          <p:val>
                                            <p:fltVal val="0.5"/>
                                          </p:val>
                                        </p:tav>
                                        <p:tav tm="100000">
                                          <p:val>
                                            <p:strVal val="#ppt_x"/>
                                          </p:val>
                                        </p:tav>
                                      </p:tavLst>
                                    </p:anim>
                                    <p:anim calcmode="lin" valueType="num">
                                      <p:cBhvr>
                                        <p:cTn id="76" dur="1000" fill="hold"/>
                                        <p:tgtEl>
                                          <p:spTgt spid="21537"/>
                                        </p:tgtEl>
                                        <p:attrNameLst>
                                          <p:attrName>ppt_y</p:attrName>
                                        </p:attrNameLst>
                                      </p:cBhvr>
                                      <p:tavLst>
                                        <p:tav tm="0">
                                          <p:val>
                                            <p:fltVal val="0.5"/>
                                          </p:val>
                                        </p:tav>
                                        <p:tav tm="100000">
                                          <p:val>
                                            <p:strVal val="#ppt_y"/>
                                          </p:val>
                                        </p:tav>
                                      </p:tavLst>
                                    </p:anim>
                                  </p:childTnLst>
                                </p:cTn>
                              </p:par>
                              <p:par>
                                <p:cTn id="77" presetID="23" presetClass="entr" presetSubtype="528" repeatCount="indefinite" fill="hold" nodeType="withEffect">
                                  <p:stCondLst>
                                    <p:cond delay="0"/>
                                  </p:stCondLst>
                                  <p:childTnLst>
                                    <p:set>
                                      <p:cBhvr>
                                        <p:cTn id="78" dur="1" fill="hold">
                                          <p:stCondLst>
                                            <p:cond delay="0"/>
                                          </p:stCondLst>
                                        </p:cTn>
                                        <p:tgtEl>
                                          <p:spTgt spid="21538"/>
                                        </p:tgtEl>
                                        <p:attrNameLst>
                                          <p:attrName>style.visibility</p:attrName>
                                        </p:attrNameLst>
                                      </p:cBhvr>
                                      <p:to>
                                        <p:strVal val="visible"/>
                                      </p:to>
                                    </p:set>
                                    <p:anim calcmode="lin" valueType="num">
                                      <p:cBhvr>
                                        <p:cTn id="79" dur="1000" fill="hold"/>
                                        <p:tgtEl>
                                          <p:spTgt spid="21538"/>
                                        </p:tgtEl>
                                        <p:attrNameLst>
                                          <p:attrName>ppt_w</p:attrName>
                                        </p:attrNameLst>
                                      </p:cBhvr>
                                      <p:tavLst>
                                        <p:tav tm="0">
                                          <p:val>
                                            <p:fltVal val="0"/>
                                          </p:val>
                                        </p:tav>
                                        <p:tav tm="100000">
                                          <p:val>
                                            <p:strVal val="#ppt_w"/>
                                          </p:val>
                                        </p:tav>
                                      </p:tavLst>
                                    </p:anim>
                                    <p:anim calcmode="lin" valueType="num">
                                      <p:cBhvr>
                                        <p:cTn id="80" dur="1000" fill="hold"/>
                                        <p:tgtEl>
                                          <p:spTgt spid="21538"/>
                                        </p:tgtEl>
                                        <p:attrNameLst>
                                          <p:attrName>ppt_h</p:attrName>
                                        </p:attrNameLst>
                                      </p:cBhvr>
                                      <p:tavLst>
                                        <p:tav tm="0">
                                          <p:val>
                                            <p:fltVal val="0"/>
                                          </p:val>
                                        </p:tav>
                                        <p:tav tm="100000">
                                          <p:val>
                                            <p:strVal val="#ppt_h"/>
                                          </p:val>
                                        </p:tav>
                                      </p:tavLst>
                                    </p:anim>
                                    <p:anim calcmode="lin" valueType="num">
                                      <p:cBhvr>
                                        <p:cTn id="81" dur="1000" fill="hold"/>
                                        <p:tgtEl>
                                          <p:spTgt spid="21538"/>
                                        </p:tgtEl>
                                        <p:attrNameLst>
                                          <p:attrName>ppt_x</p:attrName>
                                        </p:attrNameLst>
                                      </p:cBhvr>
                                      <p:tavLst>
                                        <p:tav tm="0">
                                          <p:val>
                                            <p:fltVal val="0.5"/>
                                          </p:val>
                                        </p:tav>
                                        <p:tav tm="100000">
                                          <p:val>
                                            <p:strVal val="#ppt_x"/>
                                          </p:val>
                                        </p:tav>
                                      </p:tavLst>
                                    </p:anim>
                                    <p:anim calcmode="lin" valueType="num">
                                      <p:cBhvr>
                                        <p:cTn id="82" dur="1000" fill="hold"/>
                                        <p:tgtEl>
                                          <p:spTgt spid="21538"/>
                                        </p:tgtEl>
                                        <p:attrNameLst>
                                          <p:attrName>ppt_y</p:attrName>
                                        </p:attrNameLst>
                                      </p:cBhvr>
                                      <p:tavLst>
                                        <p:tav tm="0">
                                          <p:val>
                                            <p:fltVal val="0.5"/>
                                          </p:val>
                                        </p:tav>
                                        <p:tav tm="100000">
                                          <p:val>
                                            <p:strVal val="#ppt_y"/>
                                          </p:val>
                                        </p:tav>
                                      </p:tavLst>
                                    </p:anim>
                                  </p:childTnLst>
                                </p:cTn>
                              </p:par>
                              <p:par>
                                <p:cTn id="83" presetID="23" presetClass="entr" presetSubtype="528" repeatCount="indefinite" fill="hold" nodeType="withEffect">
                                  <p:stCondLst>
                                    <p:cond delay="0"/>
                                  </p:stCondLst>
                                  <p:childTnLst>
                                    <p:set>
                                      <p:cBhvr>
                                        <p:cTn id="84" dur="1" fill="hold">
                                          <p:stCondLst>
                                            <p:cond delay="0"/>
                                          </p:stCondLst>
                                        </p:cTn>
                                        <p:tgtEl>
                                          <p:spTgt spid="21539"/>
                                        </p:tgtEl>
                                        <p:attrNameLst>
                                          <p:attrName>style.visibility</p:attrName>
                                        </p:attrNameLst>
                                      </p:cBhvr>
                                      <p:to>
                                        <p:strVal val="visible"/>
                                      </p:to>
                                    </p:set>
                                    <p:anim calcmode="lin" valueType="num">
                                      <p:cBhvr>
                                        <p:cTn id="85" dur="1000" fill="hold"/>
                                        <p:tgtEl>
                                          <p:spTgt spid="21539"/>
                                        </p:tgtEl>
                                        <p:attrNameLst>
                                          <p:attrName>ppt_w</p:attrName>
                                        </p:attrNameLst>
                                      </p:cBhvr>
                                      <p:tavLst>
                                        <p:tav tm="0">
                                          <p:val>
                                            <p:fltVal val="0"/>
                                          </p:val>
                                        </p:tav>
                                        <p:tav tm="100000">
                                          <p:val>
                                            <p:strVal val="#ppt_w"/>
                                          </p:val>
                                        </p:tav>
                                      </p:tavLst>
                                    </p:anim>
                                    <p:anim calcmode="lin" valueType="num">
                                      <p:cBhvr>
                                        <p:cTn id="86" dur="1000" fill="hold"/>
                                        <p:tgtEl>
                                          <p:spTgt spid="21539"/>
                                        </p:tgtEl>
                                        <p:attrNameLst>
                                          <p:attrName>ppt_h</p:attrName>
                                        </p:attrNameLst>
                                      </p:cBhvr>
                                      <p:tavLst>
                                        <p:tav tm="0">
                                          <p:val>
                                            <p:fltVal val="0"/>
                                          </p:val>
                                        </p:tav>
                                        <p:tav tm="100000">
                                          <p:val>
                                            <p:strVal val="#ppt_h"/>
                                          </p:val>
                                        </p:tav>
                                      </p:tavLst>
                                    </p:anim>
                                    <p:anim calcmode="lin" valueType="num">
                                      <p:cBhvr>
                                        <p:cTn id="87" dur="1000" fill="hold"/>
                                        <p:tgtEl>
                                          <p:spTgt spid="21539"/>
                                        </p:tgtEl>
                                        <p:attrNameLst>
                                          <p:attrName>ppt_x</p:attrName>
                                        </p:attrNameLst>
                                      </p:cBhvr>
                                      <p:tavLst>
                                        <p:tav tm="0">
                                          <p:val>
                                            <p:fltVal val="0.5"/>
                                          </p:val>
                                        </p:tav>
                                        <p:tav tm="100000">
                                          <p:val>
                                            <p:strVal val="#ppt_x"/>
                                          </p:val>
                                        </p:tav>
                                      </p:tavLst>
                                    </p:anim>
                                    <p:anim calcmode="lin" valueType="num">
                                      <p:cBhvr>
                                        <p:cTn id="88" dur="1000" fill="hold"/>
                                        <p:tgtEl>
                                          <p:spTgt spid="21539"/>
                                        </p:tgtEl>
                                        <p:attrNameLst>
                                          <p:attrName>ppt_y</p:attrName>
                                        </p:attrNameLst>
                                      </p:cBhvr>
                                      <p:tavLst>
                                        <p:tav tm="0">
                                          <p:val>
                                            <p:fltVal val="0.5"/>
                                          </p:val>
                                        </p:tav>
                                        <p:tav tm="100000">
                                          <p:val>
                                            <p:strVal val="#ppt_y"/>
                                          </p:val>
                                        </p:tav>
                                      </p:tavLst>
                                    </p:anim>
                                  </p:childTnLst>
                                </p:cTn>
                              </p:par>
                              <p:par>
                                <p:cTn id="89" presetID="23" presetClass="entr" presetSubtype="528" repeatCount="indefinite" fill="hold" nodeType="withEffect">
                                  <p:stCondLst>
                                    <p:cond delay="0"/>
                                  </p:stCondLst>
                                  <p:childTnLst>
                                    <p:set>
                                      <p:cBhvr>
                                        <p:cTn id="90" dur="1" fill="hold">
                                          <p:stCondLst>
                                            <p:cond delay="0"/>
                                          </p:stCondLst>
                                        </p:cTn>
                                        <p:tgtEl>
                                          <p:spTgt spid="21541"/>
                                        </p:tgtEl>
                                        <p:attrNameLst>
                                          <p:attrName>style.visibility</p:attrName>
                                        </p:attrNameLst>
                                      </p:cBhvr>
                                      <p:to>
                                        <p:strVal val="visible"/>
                                      </p:to>
                                    </p:set>
                                    <p:anim calcmode="lin" valueType="num">
                                      <p:cBhvr>
                                        <p:cTn id="91" dur="1000" fill="hold"/>
                                        <p:tgtEl>
                                          <p:spTgt spid="21541"/>
                                        </p:tgtEl>
                                        <p:attrNameLst>
                                          <p:attrName>ppt_w</p:attrName>
                                        </p:attrNameLst>
                                      </p:cBhvr>
                                      <p:tavLst>
                                        <p:tav tm="0">
                                          <p:val>
                                            <p:fltVal val="0"/>
                                          </p:val>
                                        </p:tav>
                                        <p:tav tm="100000">
                                          <p:val>
                                            <p:strVal val="#ppt_w"/>
                                          </p:val>
                                        </p:tav>
                                      </p:tavLst>
                                    </p:anim>
                                    <p:anim calcmode="lin" valueType="num">
                                      <p:cBhvr>
                                        <p:cTn id="92" dur="1000" fill="hold"/>
                                        <p:tgtEl>
                                          <p:spTgt spid="21541"/>
                                        </p:tgtEl>
                                        <p:attrNameLst>
                                          <p:attrName>ppt_h</p:attrName>
                                        </p:attrNameLst>
                                      </p:cBhvr>
                                      <p:tavLst>
                                        <p:tav tm="0">
                                          <p:val>
                                            <p:fltVal val="0"/>
                                          </p:val>
                                        </p:tav>
                                        <p:tav tm="100000">
                                          <p:val>
                                            <p:strVal val="#ppt_h"/>
                                          </p:val>
                                        </p:tav>
                                      </p:tavLst>
                                    </p:anim>
                                    <p:anim calcmode="lin" valueType="num">
                                      <p:cBhvr>
                                        <p:cTn id="93" dur="1000" fill="hold"/>
                                        <p:tgtEl>
                                          <p:spTgt spid="21541"/>
                                        </p:tgtEl>
                                        <p:attrNameLst>
                                          <p:attrName>ppt_x</p:attrName>
                                        </p:attrNameLst>
                                      </p:cBhvr>
                                      <p:tavLst>
                                        <p:tav tm="0">
                                          <p:val>
                                            <p:fltVal val="0.5"/>
                                          </p:val>
                                        </p:tav>
                                        <p:tav tm="100000">
                                          <p:val>
                                            <p:strVal val="#ppt_x"/>
                                          </p:val>
                                        </p:tav>
                                      </p:tavLst>
                                    </p:anim>
                                    <p:anim calcmode="lin" valueType="num">
                                      <p:cBhvr>
                                        <p:cTn id="94" dur="1000" fill="hold"/>
                                        <p:tgtEl>
                                          <p:spTgt spid="21541"/>
                                        </p:tgtEl>
                                        <p:attrNameLst>
                                          <p:attrName>ppt_y</p:attrName>
                                        </p:attrNameLst>
                                      </p:cBhvr>
                                      <p:tavLst>
                                        <p:tav tm="0">
                                          <p:val>
                                            <p:fltVal val="0.5"/>
                                          </p:val>
                                        </p:tav>
                                        <p:tav tm="100000">
                                          <p:val>
                                            <p:strVal val="#ppt_y"/>
                                          </p:val>
                                        </p:tav>
                                      </p:tavLst>
                                    </p:anim>
                                  </p:childTnLst>
                                </p:cTn>
                              </p:par>
                              <p:par>
                                <p:cTn id="95" presetID="23" presetClass="entr" presetSubtype="528" repeatCount="indefinite" fill="hold" nodeType="withEffect">
                                  <p:stCondLst>
                                    <p:cond delay="0"/>
                                  </p:stCondLst>
                                  <p:childTnLst>
                                    <p:set>
                                      <p:cBhvr>
                                        <p:cTn id="96" dur="1" fill="hold">
                                          <p:stCondLst>
                                            <p:cond delay="0"/>
                                          </p:stCondLst>
                                        </p:cTn>
                                        <p:tgtEl>
                                          <p:spTgt spid="21542"/>
                                        </p:tgtEl>
                                        <p:attrNameLst>
                                          <p:attrName>style.visibility</p:attrName>
                                        </p:attrNameLst>
                                      </p:cBhvr>
                                      <p:to>
                                        <p:strVal val="visible"/>
                                      </p:to>
                                    </p:set>
                                    <p:anim calcmode="lin" valueType="num">
                                      <p:cBhvr>
                                        <p:cTn id="97" dur="1000" fill="hold"/>
                                        <p:tgtEl>
                                          <p:spTgt spid="21542"/>
                                        </p:tgtEl>
                                        <p:attrNameLst>
                                          <p:attrName>ppt_w</p:attrName>
                                        </p:attrNameLst>
                                      </p:cBhvr>
                                      <p:tavLst>
                                        <p:tav tm="0">
                                          <p:val>
                                            <p:fltVal val="0"/>
                                          </p:val>
                                        </p:tav>
                                        <p:tav tm="100000">
                                          <p:val>
                                            <p:strVal val="#ppt_w"/>
                                          </p:val>
                                        </p:tav>
                                      </p:tavLst>
                                    </p:anim>
                                    <p:anim calcmode="lin" valueType="num">
                                      <p:cBhvr>
                                        <p:cTn id="98" dur="1000" fill="hold"/>
                                        <p:tgtEl>
                                          <p:spTgt spid="21542"/>
                                        </p:tgtEl>
                                        <p:attrNameLst>
                                          <p:attrName>ppt_h</p:attrName>
                                        </p:attrNameLst>
                                      </p:cBhvr>
                                      <p:tavLst>
                                        <p:tav tm="0">
                                          <p:val>
                                            <p:fltVal val="0"/>
                                          </p:val>
                                        </p:tav>
                                        <p:tav tm="100000">
                                          <p:val>
                                            <p:strVal val="#ppt_h"/>
                                          </p:val>
                                        </p:tav>
                                      </p:tavLst>
                                    </p:anim>
                                    <p:anim calcmode="lin" valueType="num">
                                      <p:cBhvr>
                                        <p:cTn id="99" dur="1000" fill="hold"/>
                                        <p:tgtEl>
                                          <p:spTgt spid="21542"/>
                                        </p:tgtEl>
                                        <p:attrNameLst>
                                          <p:attrName>ppt_x</p:attrName>
                                        </p:attrNameLst>
                                      </p:cBhvr>
                                      <p:tavLst>
                                        <p:tav tm="0">
                                          <p:val>
                                            <p:fltVal val="0.5"/>
                                          </p:val>
                                        </p:tav>
                                        <p:tav tm="100000">
                                          <p:val>
                                            <p:strVal val="#ppt_x"/>
                                          </p:val>
                                        </p:tav>
                                      </p:tavLst>
                                    </p:anim>
                                    <p:anim calcmode="lin" valueType="num">
                                      <p:cBhvr>
                                        <p:cTn id="100" dur="1000" fill="hold"/>
                                        <p:tgtEl>
                                          <p:spTgt spid="21542"/>
                                        </p:tgtEl>
                                        <p:attrNameLst>
                                          <p:attrName>ppt_y</p:attrName>
                                        </p:attrNameLst>
                                      </p:cBhvr>
                                      <p:tavLst>
                                        <p:tav tm="0">
                                          <p:val>
                                            <p:fltVal val="0.5"/>
                                          </p:val>
                                        </p:tav>
                                        <p:tav tm="100000">
                                          <p:val>
                                            <p:strVal val="#ppt_y"/>
                                          </p:val>
                                        </p:tav>
                                      </p:tavLst>
                                    </p:anim>
                                  </p:childTnLst>
                                </p:cTn>
                              </p:par>
                              <p:par>
                                <p:cTn id="101" presetID="23" presetClass="entr" presetSubtype="528" repeatCount="indefinite" fill="hold" nodeType="withEffect">
                                  <p:stCondLst>
                                    <p:cond delay="0"/>
                                  </p:stCondLst>
                                  <p:childTnLst>
                                    <p:set>
                                      <p:cBhvr>
                                        <p:cTn id="102" dur="1" fill="hold">
                                          <p:stCondLst>
                                            <p:cond delay="0"/>
                                          </p:stCondLst>
                                        </p:cTn>
                                        <p:tgtEl>
                                          <p:spTgt spid="21544"/>
                                        </p:tgtEl>
                                        <p:attrNameLst>
                                          <p:attrName>style.visibility</p:attrName>
                                        </p:attrNameLst>
                                      </p:cBhvr>
                                      <p:to>
                                        <p:strVal val="visible"/>
                                      </p:to>
                                    </p:set>
                                    <p:anim calcmode="lin" valueType="num">
                                      <p:cBhvr>
                                        <p:cTn id="103" dur="1000" fill="hold"/>
                                        <p:tgtEl>
                                          <p:spTgt spid="21544"/>
                                        </p:tgtEl>
                                        <p:attrNameLst>
                                          <p:attrName>ppt_w</p:attrName>
                                        </p:attrNameLst>
                                      </p:cBhvr>
                                      <p:tavLst>
                                        <p:tav tm="0">
                                          <p:val>
                                            <p:fltVal val="0"/>
                                          </p:val>
                                        </p:tav>
                                        <p:tav tm="100000">
                                          <p:val>
                                            <p:strVal val="#ppt_w"/>
                                          </p:val>
                                        </p:tav>
                                      </p:tavLst>
                                    </p:anim>
                                    <p:anim calcmode="lin" valueType="num">
                                      <p:cBhvr>
                                        <p:cTn id="104" dur="1000" fill="hold"/>
                                        <p:tgtEl>
                                          <p:spTgt spid="21544"/>
                                        </p:tgtEl>
                                        <p:attrNameLst>
                                          <p:attrName>ppt_h</p:attrName>
                                        </p:attrNameLst>
                                      </p:cBhvr>
                                      <p:tavLst>
                                        <p:tav tm="0">
                                          <p:val>
                                            <p:fltVal val="0"/>
                                          </p:val>
                                        </p:tav>
                                        <p:tav tm="100000">
                                          <p:val>
                                            <p:strVal val="#ppt_h"/>
                                          </p:val>
                                        </p:tav>
                                      </p:tavLst>
                                    </p:anim>
                                    <p:anim calcmode="lin" valueType="num">
                                      <p:cBhvr>
                                        <p:cTn id="105" dur="1000" fill="hold"/>
                                        <p:tgtEl>
                                          <p:spTgt spid="21544"/>
                                        </p:tgtEl>
                                        <p:attrNameLst>
                                          <p:attrName>ppt_x</p:attrName>
                                        </p:attrNameLst>
                                      </p:cBhvr>
                                      <p:tavLst>
                                        <p:tav tm="0">
                                          <p:val>
                                            <p:fltVal val="0.5"/>
                                          </p:val>
                                        </p:tav>
                                        <p:tav tm="100000">
                                          <p:val>
                                            <p:strVal val="#ppt_x"/>
                                          </p:val>
                                        </p:tav>
                                      </p:tavLst>
                                    </p:anim>
                                    <p:anim calcmode="lin" valueType="num">
                                      <p:cBhvr>
                                        <p:cTn id="106" dur="1000" fill="hold"/>
                                        <p:tgtEl>
                                          <p:spTgt spid="21544"/>
                                        </p:tgtEl>
                                        <p:attrNameLst>
                                          <p:attrName>ppt_y</p:attrName>
                                        </p:attrNameLst>
                                      </p:cBhvr>
                                      <p:tavLst>
                                        <p:tav tm="0">
                                          <p:val>
                                            <p:fltVal val="0.5"/>
                                          </p:val>
                                        </p:tav>
                                        <p:tav tm="100000">
                                          <p:val>
                                            <p:strVal val="#ppt_y"/>
                                          </p:val>
                                        </p:tav>
                                      </p:tavLst>
                                    </p:anim>
                                  </p:childTnLst>
                                </p:cTn>
                              </p:par>
                              <p:par>
                                <p:cTn id="107" presetID="23" presetClass="entr" presetSubtype="528" repeatCount="indefinite" fill="hold" nodeType="withEffect">
                                  <p:stCondLst>
                                    <p:cond delay="1500"/>
                                  </p:stCondLst>
                                  <p:childTnLst>
                                    <p:set>
                                      <p:cBhvr>
                                        <p:cTn id="108" dur="1" fill="hold">
                                          <p:stCondLst>
                                            <p:cond delay="0"/>
                                          </p:stCondLst>
                                        </p:cTn>
                                        <p:tgtEl>
                                          <p:spTgt spid="21545"/>
                                        </p:tgtEl>
                                        <p:attrNameLst>
                                          <p:attrName>style.visibility</p:attrName>
                                        </p:attrNameLst>
                                      </p:cBhvr>
                                      <p:to>
                                        <p:strVal val="visible"/>
                                      </p:to>
                                    </p:set>
                                    <p:anim calcmode="lin" valueType="num">
                                      <p:cBhvr>
                                        <p:cTn id="109" dur="1000" fill="hold"/>
                                        <p:tgtEl>
                                          <p:spTgt spid="21545"/>
                                        </p:tgtEl>
                                        <p:attrNameLst>
                                          <p:attrName>ppt_w</p:attrName>
                                        </p:attrNameLst>
                                      </p:cBhvr>
                                      <p:tavLst>
                                        <p:tav tm="0">
                                          <p:val>
                                            <p:fltVal val="0"/>
                                          </p:val>
                                        </p:tav>
                                        <p:tav tm="100000">
                                          <p:val>
                                            <p:strVal val="#ppt_w"/>
                                          </p:val>
                                        </p:tav>
                                      </p:tavLst>
                                    </p:anim>
                                    <p:anim calcmode="lin" valueType="num">
                                      <p:cBhvr>
                                        <p:cTn id="110" dur="1000" fill="hold"/>
                                        <p:tgtEl>
                                          <p:spTgt spid="21545"/>
                                        </p:tgtEl>
                                        <p:attrNameLst>
                                          <p:attrName>ppt_h</p:attrName>
                                        </p:attrNameLst>
                                      </p:cBhvr>
                                      <p:tavLst>
                                        <p:tav tm="0">
                                          <p:val>
                                            <p:fltVal val="0"/>
                                          </p:val>
                                        </p:tav>
                                        <p:tav tm="100000">
                                          <p:val>
                                            <p:strVal val="#ppt_h"/>
                                          </p:val>
                                        </p:tav>
                                      </p:tavLst>
                                    </p:anim>
                                    <p:anim calcmode="lin" valueType="num">
                                      <p:cBhvr>
                                        <p:cTn id="111" dur="1000" fill="hold"/>
                                        <p:tgtEl>
                                          <p:spTgt spid="21545"/>
                                        </p:tgtEl>
                                        <p:attrNameLst>
                                          <p:attrName>ppt_x</p:attrName>
                                        </p:attrNameLst>
                                      </p:cBhvr>
                                      <p:tavLst>
                                        <p:tav tm="0">
                                          <p:val>
                                            <p:fltVal val="0.5"/>
                                          </p:val>
                                        </p:tav>
                                        <p:tav tm="100000">
                                          <p:val>
                                            <p:strVal val="#ppt_x"/>
                                          </p:val>
                                        </p:tav>
                                      </p:tavLst>
                                    </p:anim>
                                    <p:anim calcmode="lin" valueType="num">
                                      <p:cBhvr>
                                        <p:cTn id="112" dur="1000" fill="hold"/>
                                        <p:tgtEl>
                                          <p:spTgt spid="21545"/>
                                        </p:tgtEl>
                                        <p:attrNameLst>
                                          <p:attrName>ppt_y</p:attrName>
                                        </p:attrNameLst>
                                      </p:cBhvr>
                                      <p:tavLst>
                                        <p:tav tm="0">
                                          <p:val>
                                            <p:fltVal val="0.5"/>
                                          </p:val>
                                        </p:tav>
                                        <p:tav tm="100000">
                                          <p:val>
                                            <p:strVal val="#ppt_y"/>
                                          </p:val>
                                        </p:tav>
                                      </p:tavLst>
                                    </p:anim>
                                  </p:childTnLst>
                                </p:cTn>
                              </p:par>
                              <p:par>
                                <p:cTn id="113" presetID="23" presetClass="entr" presetSubtype="528" repeatCount="indefinite" fill="hold" nodeType="withEffect">
                                  <p:stCondLst>
                                    <p:cond delay="1500"/>
                                  </p:stCondLst>
                                  <p:childTnLst>
                                    <p:set>
                                      <p:cBhvr>
                                        <p:cTn id="114" dur="1" fill="hold">
                                          <p:stCondLst>
                                            <p:cond delay="0"/>
                                          </p:stCondLst>
                                        </p:cTn>
                                        <p:tgtEl>
                                          <p:spTgt spid="21547"/>
                                        </p:tgtEl>
                                        <p:attrNameLst>
                                          <p:attrName>style.visibility</p:attrName>
                                        </p:attrNameLst>
                                      </p:cBhvr>
                                      <p:to>
                                        <p:strVal val="visible"/>
                                      </p:to>
                                    </p:set>
                                    <p:anim calcmode="lin" valueType="num">
                                      <p:cBhvr>
                                        <p:cTn id="115" dur="1000" fill="hold"/>
                                        <p:tgtEl>
                                          <p:spTgt spid="21547"/>
                                        </p:tgtEl>
                                        <p:attrNameLst>
                                          <p:attrName>ppt_w</p:attrName>
                                        </p:attrNameLst>
                                      </p:cBhvr>
                                      <p:tavLst>
                                        <p:tav tm="0">
                                          <p:val>
                                            <p:fltVal val="0"/>
                                          </p:val>
                                        </p:tav>
                                        <p:tav tm="100000">
                                          <p:val>
                                            <p:strVal val="#ppt_w"/>
                                          </p:val>
                                        </p:tav>
                                      </p:tavLst>
                                    </p:anim>
                                    <p:anim calcmode="lin" valueType="num">
                                      <p:cBhvr>
                                        <p:cTn id="116" dur="1000" fill="hold"/>
                                        <p:tgtEl>
                                          <p:spTgt spid="21547"/>
                                        </p:tgtEl>
                                        <p:attrNameLst>
                                          <p:attrName>ppt_h</p:attrName>
                                        </p:attrNameLst>
                                      </p:cBhvr>
                                      <p:tavLst>
                                        <p:tav tm="0">
                                          <p:val>
                                            <p:fltVal val="0"/>
                                          </p:val>
                                        </p:tav>
                                        <p:tav tm="100000">
                                          <p:val>
                                            <p:strVal val="#ppt_h"/>
                                          </p:val>
                                        </p:tav>
                                      </p:tavLst>
                                    </p:anim>
                                    <p:anim calcmode="lin" valueType="num">
                                      <p:cBhvr>
                                        <p:cTn id="117" dur="1000" fill="hold"/>
                                        <p:tgtEl>
                                          <p:spTgt spid="21547"/>
                                        </p:tgtEl>
                                        <p:attrNameLst>
                                          <p:attrName>ppt_x</p:attrName>
                                        </p:attrNameLst>
                                      </p:cBhvr>
                                      <p:tavLst>
                                        <p:tav tm="0">
                                          <p:val>
                                            <p:fltVal val="0.5"/>
                                          </p:val>
                                        </p:tav>
                                        <p:tav tm="100000">
                                          <p:val>
                                            <p:strVal val="#ppt_x"/>
                                          </p:val>
                                        </p:tav>
                                      </p:tavLst>
                                    </p:anim>
                                    <p:anim calcmode="lin" valueType="num">
                                      <p:cBhvr>
                                        <p:cTn id="118" dur="1000" fill="hold"/>
                                        <p:tgtEl>
                                          <p:spTgt spid="21547"/>
                                        </p:tgtEl>
                                        <p:attrNameLst>
                                          <p:attrName>ppt_y</p:attrName>
                                        </p:attrNameLst>
                                      </p:cBhvr>
                                      <p:tavLst>
                                        <p:tav tm="0">
                                          <p:val>
                                            <p:fltVal val="0.5"/>
                                          </p:val>
                                        </p:tav>
                                        <p:tav tm="100000">
                                          <p:val>
                                            <p:strVal val="#ppt_y"/>
                                          </p:val>
                                        </p:tav>
                                      </p:tavLst>
                                    </p:anim>
                                  </p:childTnLst>
                                </p:cTn>
                              </p:par>
                              <p:par>
                                <p:cTn id="119" presetID="41" presetClass="entr" presetSubtype="0" fill="hold" grpId="0" nodeType="withEffect">
                                  <p:stCondLst>
                                    <p:cond delay="1000"/>
                                  </p:stCondLst>
                                  <p:iterate type="lt">
                                    <p:tmPct val="10000"/>
                                  </p:iterate>
                                  <p:childTnLst>
                                    <p:set>
                                      <p:cBhvr>
                                        <p:cTn id="120" dur="1" fill="hold">
                                          <p:stCondLst>
                                            <p:cond delay="0"/>
                                          </p:stCondLst>
                                        </p:cTn>
                                        <p:tgtEl>
                                          <p:spTgt spid="28"/>
                                        </p:tgtEl>
                                        <p:attrNameLst>
                                          <p:attrName>style.visibility</p:attrName>
                                        </p:attrNameLst>
                                      </p:cBhvr>
                                      <p:to>
                                        <p:strVal val="visible"/>
                                      </p:to>
                                    </p:set>
                                    <p:anim calcmode="lin" valueType="num">
                                      <p:cBhvr>
                                        <p:cTn id="121" dur="75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122" dur="750" fill="hold"/>
                                        <p:tgtEl>
                                          <p:spTgt spid="28"/>
                                        </p:tgtEl>
                                        <p:attrNameLst>
                                          <p:attrName>ppt_y</p:attrName>
                                        </p:attrNameLst>
                                      </p:cBhvr>
                                      <p:tavLst>
                                        <p:tav tm="0">
                                          <p:val>
                                            <p:strVal val="#ppt_y"/>
                                          </p:val>
                                        </p:tav>
                                        <p:tav tm="100000">
                                          <p:val>
                                            <p:strVal val="#ppt_y"/>
                                          </p:val>
                                        </p:tav>
                                      </p:tavLst>
                                    </p:anim>
                                    <p:anim calcmode="lin" valueType="num">
                                      <p:cBhvr>
                                        <p:cTn id="123" dur="75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24" dur="75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25" dur="750" tmFilter="0,0; .5, 1; 1, 1"/>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flipV="1">
            <a:off x="0" y="0"/>
            <a:ext cx="0" cy="5143500"/>
          </a:xfrm>
          <a:prstGeom prst="line">
            <a:avLst/>
          </a:prstGeom>
          <a:noFill/>
          <a:ln w="57150" cmpd="thickThin">
            <a:solidFill>
              <a:srgbClr val="FF3300"/>
            </a:solidFill>
            <a:round/>
            <a:headEnd/>
            <a:tailEnd/>
          </a:ln>
          <a:effectLst/>
        </p:spPr>
        <p:txBody>
          <a:bodyPr/>
          <a:lstStyle/>
          <a:p>
            <a:endParaRPr lang="en-US"/>
          </a:p>
        </p:txBody>
      </p:sp>
      <p:sp>
        <p:nvSpPr>
          <p:cNvPr id="23555" name="Line 3"/>
          <p:cNvSpPr>
            <a:spLocks noChangeShapeType="1"/>
          </p:cNvSpPr>
          <p:nvPr/>
        </p:nvSpPr>
        <p:spPr bwMode="auto">
          <a:xfrm flipV="1">
            <a:off x="9067800" y="0"/>
            <a:ext cx="0" cy="5143500"/>
          </a:xfrm>
          <a:prstGeom prst="line">
            <a:avLst/>
          </a:prstGeom>
          <a:noFill/>
          <a:ln w="57150" cmpd="thickThin">
            <a:solidFill>
              <a:srgbClr val="FF3300"/>
            </a:solidFill>
            <a:round/>
            <a:headEnd/>
            <a:tailEnd/>
          </a:ln>
          <a:effectLst/>
        </p:spPr>
        <p:txBody>
          <a:bodyPr/>
          <a:lstStyle/>
          <a:p>
            <a:endParaRPr lang="en-US"/>
          </a:p>
        </p:txBody>
      </p:sp>
      <p:sp>
        <p:nvSpPr>
          <p:cNvPr id="23556" name="Line 4"/>
          <p:cNvSpPr>
            <a:spLocks noChangeShapeType="1"/>
          </p:cNvSpPr>
          <p:nvPr/>
        </p:nvSpPr>
        <p:spPr bwMode="auto">
          <a:xfrm flipH="1" flipV="1">
            <a:off x="0" y="0"/>
            <a:ext cx="9144000" cy="0"/>
          </a:xfrm>
          <a:prstGeom prst="line">
            <a:avLst/>
          </a:prstGeom>
          <a:noFill/>
          <a:ln w="57150" cmpd="thickThin">
            <a:solidFill>
              <a:srgbClr val="FF3300"/>
            </a:solidFill>
            <a:round/>
            <a:headEnd/>
            <a:tailEnd/>
          </a:ln>
          <a:effectLst/>
        </p:spPr>
        <p:txBody>
          <a:bodyPr/>
          <a:lstStyle/>
          <a:p>
            <a:endParaRPr lang="en-US"/>
          </a:p>
        </p:txBody>
      </p:sp>
      <p:sp>
        <p:nvSpPr>
          <p:cNvPr id="23557" name="Line 5"/>
          <p:cNvSpPr>
            <a:spLocks noChangeShapeType="1"/>
          </p:cNvSpPr>
          <p:nvPr/>
        </p:nvSpPr>
        <p:spPr bwMode="auto">
          <a:xfrm flipH="1">
            <a:off x="-33338" y="5089525"/>
            <a:ext cx="9139238" cy="39688"/>
          </a:xfrm>
          <a:prstGeom prst="line">
            <a:avLst/>
          </a:prstGeom>
          <a:noFill/>
          <a:ln w="57150" cmpd="thickThin">
            <a:solidFill>
              <a:srgbClr val="FF3300"/>
            </a:solidFill>
            <a:round/>
            <a:headEnd/>
            <a:tailEnd/>
          </a:ln>
          <a:effectLst/>
        </p:spPr>
        <p:txBody>
          <a:bodyPr/>
          <a:lstStyle/>
          <a:p>
            <a:endParaRPr lang="en-US"/>
          </a:p>
        </p:txBody>
      </p:sp>
      <p:sp>
        <p:nvSpPr>
          <p:cNvPr id="23558" name="Text Box 6"/>
          <p:cNvSpPr txBox="1">
            <a:spLocks noChangeArrowheads="1"/>
          </p:cNvSpPr>
          <p:nvPr/>
        </p:nvSpPr>
        <p:spPr bwMode="auto">
          <a:xfrm>
            <a:off x="533400" y="1809750"/>
            <a:ext cx="8382000" cy="1465263"/>
          </a:xfrm>
          <a:prstGeom prst="rect">
            <a:avLst/>
          </a:prstGeom>
          <a:noFill/>
          <a:ln w="9525">
            <a:noFill/>
            <a:miter lim="800000"/>
            <a:headEnd/>
            <a:tailEnd/>
          </a:ln>
          <a:effectLst/>
        </p:spPr>
        <p:txBody>
          <a:bodyPr>
            <a:spAutoFit/>
          </a:bodyPr>
          <a:lstStyle/>
          <a:p>
            <a:pPr algn="ctr">
              <a:spcBef>
                <a:spcPct val="50000"/>
              </a:spcBef>
            </a:pPr>
            <a:r>
              <a:rPr lang="en-US" sz="3600">
                <a:solidFill>
                  <a:srgbClr val="FF3300"/>
                </a:solidFill>
                <a:latin typeface="Times New Roman" pitchFamily="18" charset="0"/>
              </a:rPr>
              <a:t>Luyện tập xây dựng mở bài trong bài văn </a:t>
            </a:r>
          </a:p>
          <a:p>
            <a:pPr algn="ctr">
              <a:spcBef>
                <a:spcPct val="50000"/>
              </a:spcBef>
            </a:pPr>
            <a:r>
              <a:rPr lang="en-US" sz="3600">
                <a:solidFill>
                  <a:srgbClr val="FF3300"/>
                </a:solidFill>
                <a:latin typeface="Times New Roman" pitchFamily="18" charset="0"/>
              </a:rPr>
              <a:t>miêu tả đồ vật</a:t>
            </a:r>
          </a:p>
        </p:txBody>
      </p:sp>
      <p:sp>
        <p:nvSpPr>
          <p:cNvPr id="23559" name="AutoShape 7"/>
          <p:cNvSpPr>
            <a:spLocks noChangeArrowheads="1"/>
          </p:cNvSpPr>
          <p:nvPr/>
        </p:nvSpPr>
        <p:spPr bwMode="auto">
          <a:xfrm>
            <a:off x="1524000" y="742950"/>
            <a:ext cx="3352800" cy="571500"/>
          </a:xfrm>
          <a:prstGeom prst="wedgeEllipseCallout">
            <a:avLst>
              <a:gd name="adj1" fmla="val -26560"/>
              <a:gd name="adj2" fmla="val 54583"/>
            </a:avLst>
          </a:prstGeom>
          <a:solidFill>
            <a:schemeClr val="bg1"/>
          </a:solidFill>
          <a:ln w="12700">
            <a:solidFill>
              <a:srgbClr val="68FEAF"/>
            </a:solidFill>
            <a:miter lim="800000"/>
            <a:headEnd/>
            <a:tailEnd/>
          </a:ln>
          <a:effectLst/>
        </p:spPr>
        <p:txBody>
          <a:bodyPr/>
          <a:lstStyle/>
          <a:p>
            <a:pPr algn="ctr"/>
            <a:r>
              <a:rPr lang="en-US" sz="3200">
                <a:solidFill>
                  <a:srgbClr val="FF66FF"/>
                </a:solidFill>
                <a:latin typeface="Times New Roman" pitchFamily="18" charset="0"/>
              </a:rPr>
              <a:t>Bài cũ: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wedge">
                                      <p:cBhvr>
                                        <p:cTn id="7" dur="2000"/>
                                        <p:tgtEl>
                                          <p:spTgt spid="23559"/>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23558"/>
                                        </p:tgtEl>
                                        <p:attrNameLst>
                                          <p:attrName>style.visibility</p:attrName>
                                        </p:attrNameLst>
                                      </p:cBhvr>
                                      <p:to>
                                        <p:strVal val="visible"/>
                                      </p:to>
                                    </p:set>
                                    <p:anim calcmode="lin" valueType="num">
                                      <p:cBhvr>
                                        <p:cTn id="12" dur="500" decel="50000" fill="hold">
                                          <p:stCondLst>
                                            <p:cond delay="0"/>
                                          </p:stCondLst>
                                        </p:cTn>
                                        <p:tgtEl>
                                          <p:spTgt spid="23558"/>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3558"/>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3558"/>
                                        </p:tgtEl>
                                        <p:attrNameLst>
                                          <p:attrName>ppt_w</p:attrName>
                                        </p:attrNameLst>
                                      </p:cBhvr>
                                      <p:tavLst>
                                        <p:tav tm="0">
                                          <p:val>
                                            <p:strVal val="#ppt_w*.05"/>
                                          </p:val>
                                        </p:tav>
                                        <p:tav tm="100000">
                                          <p:val>
                                            <p:strVal val="#ppt_w"/>
                                          </p:val>
                                        </p:tav>
                                      </p:tavLst>
                                    </p:anim>
                                    <p:anim calcmode="lin" valueType="num">
                                      <p:cBhvr>
                                        <p:cTn id="15" dur="1000" fill="hold"/>
                                        <p:tgtEl>
                                          <p:spTgt spid="23558"/>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3558"/>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3558"/>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3558"/>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P spid="2355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flipV="1">
            <a:off x="0" y="0"/>
            <a:ext cx="0" cy="5143500"/>
          </a:xfrm>
          <a:prstGeom prst="line">
            <a:avLst/>
          </a:prstGeom>
          <a:noFill/>
          <a:ln w="57150" cmpd="thickThin">
            <a:solidFill>
              <a:srgbClr val="FF3300"/>
            </a:solidFill>
            <a:round/>
            <a:headEnd/>
            <a:tailEnd/>
          </a:ln>
          <a:effectLst/>
        </p:spPr>
        <p:txBody>
          <a:bodyPr/>
          <a:lstStyle/>
          <a:p>
            <a:endParaRPr lang="en-US"/>
          </a:p>
        </p:txBody>
      </p:sp>
      <p:sp>
        <p:nvSpPr>
          <p:cNvPr id="22531" name="Line 3"/>
          <p:cNvSpPr>
            <a:spLocks noChangeShapeType="1"/>
          </p:cNvSpPr>
          <p:nvPr/>
        </p:nvSpPr>
        <p:spPr bwMode="auto">
          <a:xfrm flipV="1">
            <a:off x="9067800" y="0"/>
            <a:ext cx="0" cy="5143500"/>
          </a:xfrm>
          <a:prstGeom prst="line">
            <a:avLst/>
          </a:prstGeom>
          <a:noFill/>
          <a:ln w="57150" cmpd="thickThin">
            <a:solidFill>
              <a:srgbClr val="FF3300"/>
            </a:solidFill>
            <a:round/>
            <a:headEnd/>
            <a:tailEnd/>
          </a:ln>
          <a:effectLst/>
        </p:spPr>
        <p:txBody>
          <a:bodyPr/>
          <a:lstStyle/>
          <a:p>
            <a:endParaRPr lang="en-US"/>
          </a:p>
        </p:txBody>
      </p:sp>
      <p:sp>
        <p:nvSpPr>
          <p:cNvPr id="22532" name="Line 4"/>
          <p:cNvSpPr>
            <a:spLocks noChangeShapeType="1"/>
          </p:cNvSpPr>
          <p:nvPr/>
        </p:nvSpPr>
        <p:spPr bwMode="auto">
          <a:xfrm flipH="1" flipV="1">
            <a:off x="0" y="0"/>
            <a:ext cx="9144000" cy="0"/>
          </a:xfrm>
          <a:prstGeom prst="line">
            <a:avLst/>
          </a:prstGeom>
          <a:noFill/>
          <a:ln w="57150" cmpd="thickThin">
            <a:solidFill>
              <a:srgbClr val="FF3300"/>
            </a:solidFill>
            <a:round/>
            <a:headEnd/>
            <a:tailEnd/>
          </a:ln>
          <a:effectLst/>
        </p:spPr>
        <p:txBody>
          <a:bodyPr/>
          <a:lstStyle/>
          <a:p>
            <a:endParaRPr lang="en-US"/>
          </a:p>
        </p:txBody>
      </p:sp>
      <p:sp>
        <p:nvSpPr>
          <p:cNvPr id="22533" name="Line 5"/>
          <p:cNvSpPr>
            <a:spLocks noChangeShapeType="1"/>
          </p:cNvSpPr>
          <p:nvPr/>
        </p:nvSpPr>
        <p:spPr bwMode="auto">
          <a:xfrm flipH="1">
            <a:off x="-33338" y="5089525"/>
            <a:ext cx="9139238" cy="39688"/>
          </a:xfrm>
          <a:prstGeom prst="line">
            <a:avLst/>
          </a:prstGeom>
          <a:noFill/>
          <a:ln w="57150" cmpd="thickThin">
            <a:solidFill>
              <a:srgbClr val="FF3300"/>
            </a:solidFill>
            <a:round/>
            <a:headEnd/>
            <a:tailEnd/>
          </a:ln>
          <a:effectLst/>
        </p:spPr>
        <p:txBody>
          <a:bodyPr/>
          <a:lstStyle/>
          <a:p>
            <a:endParaRPr lang="en-US"/>
          </a:p>
        </p:txBody>
      </p:sp>
      <p:sp>
        <p:nvSpPr>
          <p:cNvPr id="22534" name="Text Box 6"/>
          <p:cNvSpPr txBox="1">
            <a:spLocks noChangeArrowheads="1"/>
          </p:cNvSpPr>
          <p:nvPr/>
        </p:nvSpPr>
        <p:spPr bwMode="auto">
          <a:xfrm>
            <a:off x="381000" y="895350"/>
            <a:ext cx="8382000" cy="946150"/>
          </a:xfrm>
          <a:prstGeom prst="rect">
            <a:avLst/>
          </a:prstGeom>
          <a:noFill/>
          <a:ln w="9525">
            <a:noFill/>
            <a:miter lim="800000"/>
            <a:headEnd/>
            <a:tailEnd/>
          </a:ln>
          <a:effectLst/>
        </p:spPr>
        <p:txBody>
          <a:bodyPr>
            <a:spAutoFit/>
          </a:bodyPr>
          <a:lstStyle/>
          <a:p>
            <a:pPr algn="ctr">
              <a:spcBef>
                <a:spcPct val="50000"/>
              </a:spcBef>
            </a:pPr>
            <a:r>
              <a:rPr lang="en-US" sz="2800">
                <a:solidFill>
                  <a:srgbClr val="0066FF"/>
                </a:solidFill>
                <a:latin typeface="Times New Roman" pitchFamily="18" charset="0"/>
              </a:rPr>
              <a:t>Có mấy cách mở bài trong bài văn miêu tả đồ vật? Đó là những cách nào?</a:t>
            </a:r>
          </a:p>
        </p:txBody>
      </p:sp>
      <p:sp>
        <p:nvSpPr>
          <p:cNvPr id="22535" name="Text Box 7"/>
          <p:cNvSpPr txBox="1">
            <a:spLocks noChangeArrowheads="1"/>
          </p:cNvSpPr>
          <p:nvPr/>
        </p:nvSpPr>
        <p:spPr bwMode="auto">
          <a:xfrm>
            <a:off x="304800" y="2547938"/>
            <a:ext cx="8610600" cy="388937"/>
          </a:xfrm>
          <a:prstGeom prst="rect">
            <a:avLst/>
          </a:prstGeom>
          <a:noFill/>
          <a:ln w="9525">
            <a:noFill/>
            <a:miter lim="800000"/>
            <a:headEnd/>
            <a:tailEnd/>
          </a:ln>
          <a:effectLst/>
        </p:spPr>
        <p:txBody>
          <a:bodyPr>
            <a:spAutoFit/>
          </a:bodyPr>
          <a:lstStyle/>
          <a:p>
            <a:pPr algn="ctr">
              <a:spcBef>
                <a:spcPct val="50000"/>
              </a:spcBef>
            </a:pPr>
            <a:r>
              <a:rPr lang="en-US" sz="2800">
                <a:solidFill>
                  <a:srgbClr val="0066FF"/>
                </a:solidFill>
                <a:latin typeface="Times New Roman" pitchFamily="18" charset="0"/>
              </a:rPr>
              <a:t>Đọc đoạn mở bài trực tiếp cho bài văn miêu tả cái bàn học.</a:t>
            </a:r>
          </a:p>
        </p:txBody>
      </p:sp>
      <p:sp>
        <p:nvSpPr>
          <p:cNvPr id="22536" name="Text Box 8"/>
          <p:cNvSpPr txBox="1">
            <a:spLocks noChangeArrowheads="1"/>
          </p:cNvSpPr>
          <p:nvPr/>
        </p:nvSpPr>
        <p:spPr bwMode="auto">
          <a:xfrm>
            <a:off x="228600" y="3405188"/>
            <a:ext cx="8686800" cy="388937"/>
          </a:xfrm>
          <a:prstGeom prst="rect">
            <a:avLst/>
          </a:prstGeom>
          <a:noFill/>
          <a:ln w="9525">
            <a:noFill/>
            <a:miter lim="800000"/>
            <a:headEnd/>
            <a:tailEnd/>
          </a:ln>
          <a:effectLst/>
        </p:spPr>
        <p:txBody>
          <a:bodyPr>
            <a:spAutoFit/>
          </a:bodyPr>
          <a:lstStyle/>
          <a:p>
            <a:pPr algn="ctr">
              <a:spcBef>
                <a:spcPct val="50000"/>
              </a:spcBef>
            </a:pPr>
            <a:r>
              <a:rPr lang="en-US" sz="2800">
                <a:solidFill>
                  <a:srgbClr val="0066FF"/>
                </a:solidFill>
                <a:latin typeface="Times New Roman" pitchFamily="18" charset="0"/>
              </a:rPr>
              <a:t>Đọc đoạn mở bài gián tiếp cho bài văn miêu tả cái bàn học.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534"/>
                                        </p:tgtEl>
                                        <p:attrNameLst>
                                          <p:attrName>style.visibility</p:attrName>
                                        </p:attrNameLst>
                                      </p:cBhvr>
                                      <p:to>
                                        <p:strVal val="visible"/>
                                      </p:to>
                                    </p:set>
                                    <p:anim calcmode="discrete" valueType="clr">
                                      <p:cBhvr override="childStyle">
                                        <p:cTn id="7" dur="80"/>
                                        <p:tgtEl>
                                          <p:spTgt spid="225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534"/>
                                        </p:tgtEl>
                                        <p:attrNameLst>
                                          <p:attrName>fillcolor</p:attrName>
                                        </p:attrNameLst>
                                      </p:cBhvr>
                                      <p:tavLst>
                                        <p:tav tm="0">
                                          <p:val>
                                            <p:clrVal>
                                              <a:schemeClr val="accent2"/>
                                            </p:clrVal>
                                          </p:val>
                                        </p:tav>
                                        <p:tav tm="50000">
                                          <p:val>
                                            <p:clrVal>
                                              <a:schemeClr val="hlink"/>
                                            </p:clrVal>
                                          </p:val>
                                        </p:tav>
                                      </p:tavLst>
                                    </p:anim>
                                    <p:set>
                                      <p:cBhvr>
                                        <p:cTn id="9" dur="80"/>
                                        <p:tgtEl>
                                          <p:spTgt spid="2253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2535"/>
                                        </p:tgtEl>
                                        <p:attrNameLst>
                                          <p:attrName>style.visibility</p:attrName>
                                        </p:attrNameLst>
                                      </p:cBhvr>
                                      <p:to>
                                        <p:strVal val="visible"/>
                                      </p:to>
                                    </p:set>
                                    <p:anim calcmode="discrete" valueType="clr">
                                      <p:cBhvr override="childStyle">
                                        <p:cTn id="14" dur="80"/>
                                        <p:tgtEl>
                                          <p:spTgt spid="2253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2535"/>
                                        </p:tgtEl>
                                        <p:attrNameLst>
                                          <p:attrName>fillcolor</p:attrName>
                                        </p:attrNameLst>
                                      </p:cBhvr>
                                      <p:tavLst>
                                        <p:tav tm="0">
                                          <p:val>
                                            <p:clrVal>
                                              <a:schemeClr val="accent2"/>
                                            </p:clrVal>
                                          </p:val>
                                        </p:tav>
                                        <p:tav tm="50000">
                                          <p:val>
                                            <p:clrVal>
                                              <a:schemeClr val="hlink"/>
                                            </p:clrVal>
                                          </p:val>
                                        </p:tav>
                                      </p:tavLst>
                                    </p:anim>
                                    <p:set>
                                      <p:cBhvr>
                                        <p:cTn id="16" dur="80"/>
                                        <p:tgtEl>
                                          <p:spTgt spid="22535"/>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2536"/>
                                        </p:tgtEl>
                                        <p:attrNameLst>
                                          <p:attrName>style.visibility</p:attrName>
                                        </p:attrNameLst>
                                      </p:cBhvr>
                                      <p:to>
                                        <p:strVal val="visible"/>
                                      </p:to>
                                    </p:set>
                                    <p:anim calcmode="discrete" valueType="clr">
                                      <p:cBhvr override="childStyle">
                                        <p:cTn id="21" dur="80"/>
                                        <p:tgtEl>
                                          <p:spTgt spid="2253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2536"/>
                                        </p:tgtEl>
                                        <p:attrNameLst>
                                          <p:attrName>fillcolor</p:attrName>
                                        </p:attrNameLst>
                                      </p:cBhvr>
                                      <p:tavLst>
                                        <p:tav tm="0">
                                          <p:val>
                                            <p:clrVal>
                                              <a:schemeClr val="accent2"/>
                                            </p:clrVal>
                                          </p:val>
                                        </p:tav>
                                        <p:tav tm="50000">
                                          <p:val>
                                            <p:clrVal>
                                              <a:schemeClr val="hlink"/>
                                            </p:clrVal>
                                          </p:val>
                                        </p:tav>
                                      </p:tavLst>
                                    </p:anim>
                                    <p:set>
                                      <p:cBhvr>
                                        <p:cTn id="23" dur="80"/>
                                        <p:tgtEl>
                                          <p:spTgt spid="225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p:bldP spid="22535" grpId="0"/>
      <p:bldP spid="225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Mieu ta do vat"/>
          <p:cNvPicPr>
            <a:picLocks noChangeAspect="1" noChangeArrowheads="1"/>
          </p:cNvPicPr>
          <p:nvPr/>
        </p:nvPicPr>
        <p:blipFill rotWithShape="1">
          <a:blip r:embed="rId2">
            <a:lum contrast="36000"/>
          </a:blip>
          <a:srcRect l="2000" t="2168" r="2000" b="2884"/>
          <a:stretch/>
        </p:blipFill>
        <p:spPr bwMode="auto">
          <a:xfrm>
            <a:off x="0" y="0"/>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extLst>
        </p:spPr>
      </p:pic>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p:cNvPicPr>
            <a:picLocks noChangeAspect="1"/>
          </p:cNvPicPr>
          <p:nvPr/>
        </p:nvPicPr>
        <p:blipFill>
          <a:blip r:embed="rId2"/>
          <a:srcRect/>
          <a:stretch>
            <a:fillRect/>
          </a:stretch>
        </p:blipFill>
        <p:spPr bwMode="auto">
          <a:xfrm>
            <a:off x="0" y="0"/>
            <a:ext cx="9144000" cy="5143500"/>
          </a:xfrm>
          <a:prstGeom prst="rect">
            <a:avLst/>
          </a:prstGeom>
          <a:noFill/>
          <a:ln w="9525">
            <a:noFill/>
            <a:miter lim="800000"/>
            <a:headEnd/>
            <a:tailEnd/>
          </a:ln>
        </p:spPr>
      </p:pic>
      <p:sp>
        <p:nvSpPr>
          <p:cNvPr id="16386" name="TextBox 3"/>
          <p:cNvSpPr txBox="1">
            <a:spLocks noChangeArrowheads="1"/>
          </p:cNvSpPr>
          <p:nvPr/>
        </p:nvSpPr>
        <p:spPr bwMode="auto">
          <a:xfrm>
            <a:off x="147638" y="65088"/>
            <a:ext cx="2895600" cy="787400"/>
          </a:xfrm>
          <a:prstGeom prst="rect">
            <a:avLst/>
          </a:prstGeom>
          <a:noFill/>
          <a:ln w="9525">
            <a:noFill/>
            <a:miter lim="800000"/>
            <a:headEnd/>
            <a:tailEnd/>
          </a:ln>
        </p:spPr>
        <p:txBody>
          <a:bodyPr>
            <a:spAutoFit/>
          </a:bodyPr>
          <a:lstStyle/>
          <a:p>
            <a:pPr>
              <a:lnSpc>
                <a:spcPct val="114000"/>
              </a:lnSpc>
            </a:pPr>
            <a:r>
              <a:rPr lang="en-US" sz="4000" b="1" u="sng">
                <a:solidFill>
                  <a:srgbClr val="00B050"/>
                </a:solidFill>
                <a:latin typeface="Times New Roman" pitchFamily="18" charset="0"/>
                <a:cs typeface="Arial" charset="0"/>
              </a:rPr>
              <a:t>Luyện tập</a:t>
            </a:r>
          </a:p>
        </p:txBody>
      </p:sp>
      <p:sp>
        <p:nvSpPr>
          <p:cNvPr id="16387" name="TextBox 4"/>
          <p:cNvSpPr txBox="1">
            <a:spLocks noChangeArrowheads="1"/>
          </p:cNvSpPr>
          <p:nvPr/>
        </p:nvSpPr>
        <p:spPr bwMode="auto">
          <a:xfrm>
            <a:off x="153988" y="742950"/>
            <a:ext cx="8996362" cy="3571875"/>
          </a:xfrm>
          <a:prstGeom prst="rect">
            <a:avLst/>
          </a:prstGeom>
          <a:noFill/>
          <a:ln w="9525">
            <a:noFill/>
            <a:miter lim="800000"/>
            <a:headEnd/>
            <a:tailEnd/>
          </a:ln>
        </p:spPr>
        <p:txBody>
          <a:bodyPr>
            <a:spAutoFit/>
          </a:bodyPr>
          <a:lstStyle/>
          <a:p>
            <a:pPr>
              <a:lnSpc>
                <a:spcPct val="150000"/>
              </a:lnSpc>
            </a:pPr>
            <a:r>
              <a:rPr lang="en-US" sz="3800">
                <a:cs typeface="Arial" charset="0"/>
              </a:rPr>
              <a:t>Bài 1 : Đọc bài văn và trả lời câu hỏi :</a:t>
            </a:r>
          </a:p>
          <a:p>
            <a:pPr>
              <a:lnSpc>
                <a:spcPct val="150000"/>
              </a:lnSpc>
              <a:buFontTx/>
              <a:buAutoNum type="alphaLcParenR"/>
            </a:pPr>
            <a:r>
              <a:rPr lang="en-US" sz="3800">
                <a:cs typeface="Arial" charset="0"/>
              </a:rPr>
              <a:t>Xác định đoạn kết bài</a:t>
            </a:r>
          </a:p>
          <a:p>
            <a:pPr>
              <a:lnSpc>
                <a:spcPct val="150000"/>
              </a:lnSpc>
              <a:buFontTx/>
              <a:buAutoNum type="alphaLcParenR"/>
            </a:pPr>
            <a:r>
              <a:rPr lang="en-US" sz="3800">
                <a:cs typeface="Arial" charset="0"/>
              </a:rPr>
              <a:t>Theo em, đó là kết bài theo </a:t>
            </a:r>
          </a:p>
          <a:p>
            <a:pPr>
              <a:lnSpc>
                <a:spcPct val="150000"/>
              </a:lnSpc>
            </a:pPr>
            <a:r>
              <a:rPr lang="en-US" sz="3800">
                <a:cs typeface="Arial" charset="0"/>
              </a:rPr>
              <a:t>       cách nào ?</a:t>
            </a: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a:srcRect b="3226"/>
          <a:stretch/>
        </p:blipFill>
        <p:spPr>
          <a:xfrm>
            <a:off x="0" y="0"/>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7410" name="TextBox 4"/>
          <p:cNvSpPr txBox="1">
            <a:spLocks noChangeArrowheads="1"/>
          </p:cNvSpPr>
          <p:nvPr/>
        </p:nvSpPr>
        <p:spPr bwMode="auto">
          <a:xfrm>
            <a:off x="2743200" y="349250"/>
            <a:ext cx="4271963" cy="962025"/>
          </a:xfrm>
          <a:prstGeom prst="rect">
            <a:avLst/>
          </a:prstGeom>
          <a:noFill/>
          <a:ln w="9525">
            <a:noFill/>
            <a:miter lim="800000"/>
            <a:headEnd/>
            <a:tailEnd/>
          </a:ln>
        </p:spPr>
        <p:txBody>
          <a:bodyPr>
            <a:spAutoFit/>
          </a:bodyPr>
          <a:lstStyle/>
          <a:p>
            <a:pPr>
              <a:lnSpc>
                <a:spcPct val="150000"/>
              </a:lnSpc>
            </a:pPr>
            <a:r>
              <a:rPr lang="en-US" sz="3800">
                <a:latin typeface="Calibri" pitchFamily="34" charset="0"/>
                <a:cs typeface="Arial" charset="0"/>
              </a:rPr>
              <a:t>a) </a:t>
            </a:r>
            <a:r>
              <a:rPr lang="en-US" sz="3800">
                <a:cs typeface="Arial" charset="0"/>
              </a:rPr>
              <a:t>Đoạn kết bài là :</a:t>
            </a:r>
          </a:p>
        </p:txBody>
      </p:sp>
      <p:sp>
        <p:nvSpPr>
          <p:cNvPr id="3" name="Rectangle 2"/>
          <p:cNvSpPr>
            <a:spLocks noChangeArrowheads="1"/>
          </p:cNvSpPr>
          <p:nvPr/>
        </p:nvSpPr>
        <p:spPr bwMode="auto">
          <a:xfrm>
            <a:off x="152400" y="1885950"/>
            <a:ext cx="8763000" cy="1301750"/>
          </a:xfrm>
          <a:prstGeom prst="rect">
            <a:avLst/>
          </a:prstGeom>
          <a:noFill/>
          <a:ln w="9525">
            <a:noFill/>
            <a:miter lim="800000"/>
            <a:headEnd/>
            <a:tailEnd/>
          </a:ln>
        </p:spPr>
        <p:txBody>
          <a:bodyPr>
            <a:spAutoFit/>
          </a:bodyPr>
          <a:lstStyle/>
          <a:p>
            <a:pPr>
              <a:lnSpc>
                <a:spcPct val="110000"/>
              </a:lnSpc>
            </a:pPr>
            <a:r>
              <a:rPr lang="en-US" sz="3600"/>
              <a:t>Má bảo : “Có của phải biết giữ gìn thì mới được lâu bền.”</a:t>
            </a:r>
          </a:p>
        </p:txBody>
      </p:sp>
      <p:sp>
        <p:nvSpPr>
          <p:cNvPr id="10" name="Rectangle 9"/>
          <p:cNvSpPr>
            <a:spLocks noChangeArrowheads="1"/>
          </p:cNvSpPr>
          <p:nvPr/>
        </p:nvSpPr>
        <p:spPr bwMode="auto">
          <a:xfrm>
            <a:off x="152400" y="2495550"/>
            <a:ext cx="8839200" cy="2511425"/>
          </a:xfrm>
          <a:prstGeom prst="rect">
            <a:avLst/>
          </a:prstGeom>
          <a:noFill/>
          <a:ln w="9525">
            <a:noFill/>
            <a:miter lim="800000"/>
            <a:headEnd/>
            <a:tailEnd/>
          </a:ln>
        </p:spPr>
        <p:txBody>
          <a:bodyPr>
            <a:spAutoFit/>
          </a:bodyPr>
          <a:lstStyle/>
          <a:p>
            <a:pPr>
              <a:lnSpc>
                <a:spcPct val="110000"/>
              </a:lnSpc>
            </a:pPr>
            <a:r>
              <a:rPr lang="en-US" sz="3600">
                <a:latin typeface="Calibri" pitchFamily="34" charset="0"/>
              </a:rPr>
              <a:t>			 </a:t>
            </a:r>
            <a:r>
              <a:rPr lang="en-US" sz="3600"/>
              <a:t>Vì vậy, mỗi khi đi đâu về, tôi đều mắc nón vào chiếc đinh đóng trên tường. Không khi nào tôi dùng nón để quạt vì quạt như thế nón dễ bị méo vành.</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rgbClr val="2D23EB"/>
                                        </p:clrVal>
                                      </p:to>
                                    </p:set>
                                    <p:set>
                                      <p:cBhvr>
                                        <p:cTn id="7" dur="500" fill="hold"/>
                                        <p:tgtEl>
                                          <p:spTgt spid="3">
                                            <p:txEl>
                                              <p:pRg st="0" end="0"/>
                                            </p:txEl>
                                          </p:spTgt>
                                        </p:tgtEl>
                                        <p:attrNameLst>
                                          <p:attrName>fillcolor</p:attrName>
                                        </p:attrNameLst>
                                      </p:cBhvr>
                                      <p:to>
                                        <p:clrVal>
                                          <a:srgbClr val="2D23EB"/>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10">
                                            <p:txEl>
                                              <p:pRg st="0" end="0"/>
                                            </p:txEl>
                                          </p:spTgt>
                                        </p:tgtEl>
                                        <p:attrNameLst>
                                          <p:attrName>style.color</p:attrName>
                                        </p:attrNameLst>
                                      </p:cBhvr>
                                      <p:to>
                                        <p:clrVal>
                                          <a:srgbClr val="EE0404"/>
                                        </p:clrVal>
                                      </p:to>
                                    </p:set>
                                    <p:set>
                                      <p:cBhvr>
                                        <p:cTn id="13" dur="500" fill="hold"/>
                                        <p:tgtEl>
                                          <p:spTgt spid="10">
                                            <p:txEl>
                                              <p:pRg st="0" end="0"/>
                                            </p:txEl>
                                          </p:spTgt>
                                        </p:tgtEl>
                                        <p:attrNameLst>
                                          <p:attrName>fillcolor</p:attrName>
                                        </p:attrNameLst>
                                      </p:cBhvr>
                                      <p:to>
                                        <p:clrVal>
                                          <a:srgbClr val="EE0404"/>
                                        </p:clrVal>
                                      </p:to>
                                    </p:set>
                                    <p:set>
                                      <p:cBhvr>
                                        <p:cTn id="14" dur="500" fill="hold"/>
                                        <p:tgtEl>
                                          <p:spTgt spid="10">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14042"/>
          <a:stretch/>
        </p:blipFill>
        <p:spPr>
          <a:xfrm>
            <a:off x="0" y="19050"/>
            <a:ext cx="9144000" cy="51244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8434" name="TextBox 4"/>
          <p:cNvSpPr txBox="1">
            <a:spLocks noChangeArrowheads="1"/>
          </p:cNvSpPr>
          <p:nvPr/>
        </p:nvSpPr>
        <p:spPr bwMode="auto">
          <a:xfrm>
            <a:off x="152400" y="590550"/>
            <a:ext cx="7924800" cy="2701925"/>
          </a:xfrm>
          <a:prstGeom prst="rect">
            <a:avLst/>
          </a:prstGeom>
          <a:noFill/>
          <a:ln w="9525">
            <a:noFill/>
            <a:miter lim="800000"/>
            <a:headEnd/>
            <a:tailEnd/>
          </a:ln>
        </p:spPr>
        <p:txBody>
          <a:bodyPr>
            <a:spAutoFit/>
          </a:bodyPr>
          <a:lstStyle/>
          <a:p>
            <a:pPr>
              <a:lnSpc>
                <a:spcPct val="150000"/>
              </a:lnSpc>
            </a:pPr>
            <a:r>
              <a:rPr lang="en-US" sz="3800">
                <a:latin typeface="Calibri" pitchFamily="34" charset="0"/>
                <a:cs typeface="Arial" charset="0"/>
              </a:rPr>
              <a:t>=&gt; </a:t>
            </a:r>
            <a:r>
              <a:rPr lang="en-US" sz="3800">
                <a:cs typeface="Arial" charset="0"/>
              </a:rPr>
              <a:t>Đây là kiểu kết bài mở rộng : lời căn dặn của má ; ý thức giữ gìn nón của bạn nhỏ</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9672" t="8321" r="30443"/>
          <a:stretch/>
        </p:blipFill>
        <p:spPr>
          <a:xfrm>
            <a:off x="0" y="3175"/>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9458" name="TextBox 3"/>
          <p:cNvSpPr txBox="1">
            <a:spLocks noChangeArrowheads="1"/>
          </p:cNvSpPr>
          <p:nvPr/>
        </p:nvSpPr>
        <p:spPr bwMode="auto">
          <a:xfrm>
            <a:off x="0" y="0"/>
            <a:ext cx="9144000" cy="5210175"/>
          </a:xfrm>
          <a:prstGeom prst="rect">
            <a:avLst/>
          </a:prstGeom>
          <a:noFill/>
          <a:ln w="9525">
            <a:noFill/>
            <a:miter lim="800000"/>
            <a:headEnd/>
            <a:tailEnd/>
          </a:ln>
        </p:spPr>
        <p:txBody>
          <a:bodyPr>
            <a:spAutoFit/>
          </a:bodyPr>
          <a:lstStyle/>
          <a:p>
            <a:pPr>
              <a:lnSpc>
                <a:spcPct val="130000"/>
              </a:lnSpc>
            </a:pPr>
            <a:r>
              <a:rPr lang="en-US" sz="3800" i="1">
                <a:cs typeface="Arial" charset="0"/>
              </a:rPr>
              <a:t>Bài 2 : Cho các đề sau :</a:t>
            </a:r>
          </a:p>
          <a:p>
            <a:pPr>
              <a:lnSpc>
                <a:spcPct val="130000"/>
              </a:lnSpc>
            </a:pPr>
            <a:r>
              <a:rPr lang="en-US" sz="4000"/>
              <a:t> </a:t>
            </a:r>
            <a:r>
              <a:rPr lang="en-US" sz="3600"/>
              <a:t>a) Tả cái thước kẻ của em.</a:t>
            </a:r>
          </a:p>
          <a:p>
            <a:pPr>
              <a:lnSpc>
                <a:spcPct val="130000"/>
              </a:lnSpc>
            </a:pPr>
            <a:r>
              <a:rPr lang="en-US" sz="3600"/>
              <a:t> b) Tả cái bàn học ở lớp hoặc ở nhà của em.</a:t>
            </a:r>
          </a:p>
          <a:p>
            <a:pPr>
              <a:lnSpc>
                <a:spcPct val="130000"/>
              </a:lnSpc>
            </a:pPr>
            <a:r>
              <a:rPr lang="en-US" sz="3600"/>
              <a:t> c) Tả cái trống trường em.</a:t>
            </a:r>
          </a:p>
          <a:p>
            <a:pPr>
              <a:lnSpc>
                <a:spcPct val="130000"/>
              </a:lnSpc>
            </a:pPr>
            <a:r>
              <a:rPr lang="en-US" sz="3600"/>
              <a:t>Hãy viết một kết bài mở rộng cho bài văn làm theo một trong các đề trên.</a:t>
            </a:r>
            <a:endParaRPr lang="en-US" sz="3600">
              <a:cs typeface="Arial" charset="0"/>
            </a:endParaRPr>
          </a:p>
        </p:txBody>
      </p:sp>
      <p:cxnSp>
        <p:nvCxnSpPr>
          <p:cNvPr id="5" name="Straight Connector 4"/>
          <p:cNvCxnSpPr/>
          <p:nvPr/>
        </p:nvCxnSpPr>
        <p:spPr>
          <a:xfrm>
            <a:off x="914400" y="4400550"/>
            <a:ext cx="5029200"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a:off x="1981200" y="5143500"/>
            <a:ext cx="4419600"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9144000" cy="5143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0482" name="TextBox 3"/>
          <p:cNvSpPr txBox="1">
            <a:spLocks noChangeArrowheads="1"/>
          </p:cNvSpPr>
          <p:nvPr/>
        </p:nvSpPr>
        <p:spPr bwMode="auto">
          <a:xfrm>
            <a:off x="147638" y="209550"/>
            <a:ext cx="7243762" cy="787400"/>
          </a:xfrm>
          <a:prstGeom prst="rect">
            <a:avLst/>
          </a:prstGeom>
          <a:noFill/>
          <a:ln w="9525">
            <a:noFill/>
            <a:miter lim="800000"/>
            <a:headEnd/>
            <a:tailEnd/>
          </a:ln>
        </p:spPr>
        <p:txBody>
          <a:bodyPr>
            <a:spAutoFit/>
          </a:bodyPr>
          <a:lstStyle/>
          <a:p>
            <a:pPr>
              <a:lnSpc>
                <a:spcPct val="114000"/>
              </a:lnSpc>
            </a:pPr>
            <a:r>
              <a:rPr lang="en-US" sz="4000" b="1" u="sng">
                <a:solidFill>
                  <a:srgbClr val="008000"/>
                </a:solidFill>
                <a:cs typeface="Arial" charset="0"/>
              </a:rPr>
              <a:t>Cách nhận xét đoạn văn</a:t>
            </a:r>
          </a:p>
        </p:txBody>
      </p:sp>
      <p:sp>
        <p:nvSpPr>
          <p:cNvPr id="20483" name="TextBox 4"/>
          <p:cNvSpPr txBox="1">
            <a:spLocks noChangeArrowheads="1"/>
          </p:cNvSpPr>
          <p:nvPr/>
        </p:nvSpPr>
        <p:spPr bwMode="auto">
          <a:xfrm>
            <a:off x="147638" y="992188"/>
            <a:ext cx="8996362" cy="3663950"/>
          </a:xfrm>
          <a:prstGeom prst="rect">
            <a:avLst/>
          </a:prstGeom>
          <a:noFill/>
          <a:ln w="9525">
            <a:noFill/>
            <a:miter lim="800000"/>
            <a:headEnd/>
            <a:tailEnd/>
          </a:ln>
        </p:spPr>
        <p:txBody>
          <a:bodyPr>
            <a:spAutoFit/>
          </a:bodyPr>
          <a:lstStyle/>
          <a:p>
            <a:pPr>
              <a:lnSpc>
                <a:spcPct val="130000"/>
              </a:lnSpc>
            </a:pPr>
            <a:r>
              <a:rPr lang="en-US" sz="3600"/>
              <a:t>+ Đoạn văn có mấy câu ? </a:t>
            </a:r>
          </a:p>
          <a:p>
            <a:pPr>
              <a:lnSpc>
                <a:spcPct val="130000"/>
              </a:lnSpc>
            </a:pPr>
            <a:r>
              <a:rPr lang="en-US" sz="3600"/>
              <a:t>+ Mỗi câu có đủ chủ ngữ, vị ngữ chưa ? </a:t>
            </a:r>
          </a:p>
          <a:p>
            <a:pPr>
              <a:lnSpc>
                <a:spcPct val="130000"/>
              </a:lnSpc>
            </a:pPr>
            <a:r>
              <a:rPr lang="en-US" sz="3600"/>
              <a:t>+ Ý diễn đạt trong mỗi câu như thế nào ?</a:t>
            </a:r>
          </a:p>
          <a:p>
            <a:pPr>
              <a:lnSpc>
                <a:spcPct val="130000"/>
              </a:lnSpc>
            </a:pPr>
            <a:r>
              <a:rPr lang="en-US" sz="3600"/>
              <a:t>+ Những ý đó có đạt với yêu cầu của kết bài mở rộng không ?</a:t>
            </a: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1689</TotalTime>
  <Words>259</Words>
  <Application>Microsoft Office PowerPoint</Application>
  <PresentationFormat>On-screen Show (16:9)</PresentationFormat>
  <Paragraphs>27</Paragraphs>
  <Slides>10</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ts83dnk</cp:lastModifiedBy>
  <cp:revision>160</cp:revision>
  <dcterms:created xsi:type="dcterms:W3CDTF">2014-09-16T11:54:17Z</dcterms:created>
  <dcterms:modified xsi:type="dcterms:W3CDTF">2015-01-10T04:57:41Z</dcterms:modified>
</cp:coreProperties>
</file>